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700" r:id="rId3"/>
  </p:sldMasterIdLst>
  <p:notesMasterIdLst>
    <p:notesMasterId r:id="rId51"/>
  </p:notesMasterIdLst>
  <p:handoutMasterIdLst>
    <p:handoutMasterId r:id="rId52"/>
  </p:handoutMasterIdLst>
  <p:sldIdLst>
    <p:sldId id="634" r:id="rId4"/>
    <p:sldId id="512" r:id="rId5"/>
    <p:sldId id="317" r:id="rId6"/>
    <p:sldId id="661" r:id="rId7"/>
    <p:sldId id="648" r:id="rId8"/>
    <p:sldId id="445" r:id="rId9"/>
    <p:sldId id="448" r:id="rId10"/>
    <p:sldId id="649" r:id="rId11"/>
    <p:sldId id="651" r:id="rId12"/>
    <p:sldId id="652" r:id="rId13"/>
    <p:sldId id="653" r:id="rId14"/>
    <p:sldId id="663" r:id="rId15"/>
    <p:sldId id="655" r:id="rId16"/>
    <p:sldId id="583" r:id="rId17"/>
    <p:sldId id="587" r:id="rId18"/>
    <p:sldId id="502" r:id="rId19"/>
    <p:sldId id="597" r:id="rId20"/>
    <p:sldId id="657" r:id="rId21"/>
    <p:sldId id="590" r:id="rId22"/>
    <p:sldId id="596" r:id="rId23"/>
    <p:sldId id="666" r:id="rId24"/>
    <p:sldId id="636" r:id="rId25"/>
    <p:sldId id="568" r:id="rId26"/>
    <p:sldId id="604" r:id="rId27"/>
    <p:sldId id="659" r:id="rId28"/>
    <p:sldId id="610" r:id="rId29"/>
    <p:sldId id="567" r:id="rId30"/>
    <p:sldId id="605" r:id="rId31"/>
    <p:sldId id="660" r:id="rId32"/>
    <p:sldId id="611" r:id="rId33"/>
    <p:sldId id="612" r:id="rId34"/>
    <p:sldId id="662" r:id="rId35"/>
    <p:sldId id="665" r:id="rId36"/>
    <p:sldId id="664" r:id="rId37"/>
    <p:sldId id="641" r:id="rId38"/>
    <p:sldId id="667" r:id="rId39"/>
    <p:sldId id="668" r:id="rId40"/>
    <p:sldId id="642" r:id="rId41"/>
    <p:sldId id="643" r:id="rId42"/>
    <p:sldId id="644" r:id="rId43"/>
    <p:sldId id="594" r:id="rId44"/>
    <p:sldId id="595" r:id="rId45"/>
    <p:sldId id="536" r:id="rId46"/>
    <p:sldId id="523" r:id="rId47"/>
    <p:sldId id="598" r:id="rId48"/>
    <p:sldId id="670" r:id="rId49"/>
    <p:sldId id="283" r:id="rId50"/>
  </p:sldIdLst>
  <p:sldSz cx="12192000" cy="6858000"/>
  <p:notesSz cx="6858000" cy="9144000"/>
  <p:custDataLst>
    <p:tags r:id="rId5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mail chennoufi" initials="i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E4DF9A"/>
    <a:srgbClr val="F8F8F8"/>
    <a:srgbClr val="6600FF"/>
    <a:srgbClr val="009999"/>
    <a:srgbClr val="FF6633"/>
    <a:srgbClr val="FFFF99"/>
    <a:srgbClr val="B1A9CF"/>
    <a:srgbClr val="988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p:cViewPr>
        <p:scale>
          <a:sx n="78" d="100"/>
          <a:sy n="78" d="100"/>
        </p:scale>
        <p:origin x="-96"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DC1A33-6357-4F29-B422-7131ECF6CDB3}"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fr-FR"/>
        </a:p>
      </dgm:t>
    </dgm:pt>
    <dgm:pt modelId="{6E6B7F01-8F19-4249-A4D7-E816FDC8C604}">
      <dgm:prSet phldrT="[Texte]" custT="1"/>
      <dgm:spPr/>
      <dgm:t>
        <a:bodyPr/>
        <a:lstStyle/>
        <a:p>
          <a:r>
            <a:rPr lang="ar-MA" sz="2400" b="1" dirty="0">
              <a:latin typeface="Sakkal Majalla" panose="02000000000000000000" pitchFamily="2" charset="-78"/>
              <a:cs typeface="Sakkal Majalla" panose="02000000000000000000" pitchFamily="2" charset="-78"/>
            </a:rPr>
            <a:t>المضامين والقدرات</a:t>
          </a:r>
          <a:endParaRPr lang="fr-FR" sz="2400" b="1" dirty="0">
            <a:latin typeface="Sakkal Majalla" panose="02000000000000000000" pitchFamily="2" charset="-78"/>
            <a:cs typeface="Sakkal Majalla" panose="02000000000000000000" pitchFamily="2" charset="-78"/>
          </a:endParaRPr>
        </a:p>
      </dgm:t>
    </dgm:pt>
    <dgm:pt modelId="{9AD9B3A7-6CE5-453E-9858-E981E92553C4}" type="parTrans" cxnId="{BD7A09B5-9208-4DE5-8A1D-7A98B8A3EABD}">
      <dgm:prSet/>
      <dgm:spPr/>
      <dgm:t>
        <a:bodyPr/>
        <a:lstStyle/>
        <a:p>
          <a:endParaRPr lang="fr-FR"/>
        </a:p>
      </dgm:t>
    </dgm:pt>
    <dgm:pt modelId="{90629E2F-A243-4AB7-B932-AF6AC084F0ED}" type="sibTrans" cxnId="{BD7A09B5-9208-4DE5-8A1D-7A98B8A3EABD}">
      <dgm:prSet/>
      <dgm:spPr/>
      <dgm:t>
        <a:bodyPr/>
        <a:lstStyle/>
        <a:p>
          <a:endParaRPr lang="fr-FR"/>
        </a:p>
      </dgm:t>
    </dgm:pt>
    <dgm:pt modelId="{48A8E5CE-7EFE-4A4E-A5A1-CB00FCE07470}">
      <dgm:prSet phldrT="[Texte]" custT="1"/>
      <dgm:spPr/>
      <dgm:t>
        <a:bodyPr/>
        <a:lstStyle/>
        <a:p>
          <a:r>
            <a:rPr lang="ar-MA" sz="2400" b="1" dirty="0">
              <a:latin typeface="Sakkal Majalla" panose="02000000000000000000" pitchFamily="2" charset="-78"/>
              <a:cs typeface="Sakkal Majalla" panose="02000000000000000000" pitchFamily="2" charset="-78"/>
            </a:rPr>
            <a:t>المقاربات البيداغوجية</a:t>
          </a:r>
          <a:endParaRPr lang="fr-FR" sz="2400" b="1" dirty="0">
            <a:latin typeface="Sakkal Majalla" panose="02000000000000000000" pitchFamily="2" charset="-78"/>
            <a:cs typeface="Sakkal Majalla" panose="02000000000000000000" pitchFamily="2" charset="-78"/>
          </a:endParaRPr>
        </a:p>
      </dgm:t>
    </dgm:pt>
    <dgm:pt modelId="{85069624-DFAE-4116-A342-E2C36A32B3D0}" type="parTrans" cxnId="{B4457B77-69B1-4006-B2A1-093B7683722C}">
      <dgm:prSet/>
      <dgm:spPr/>
      <dgm:t>
        <a:bodyPr/>
        <a:lstStyle/>
        <a:p>
          <a:endParaRPr lang="fr-FR"/>
        </a:p>
      </dgm:t>
    </dgm:pt>
    <dgm:pt modelId="{2A12AE68-E13B-4FE3-927B-ACB9E1897383}" type="sibTrans" cxnId="{B4457B77-69B1-4006-B2A1-093B7683722C}">
      <dgm:prSet/>
      <dgm:spPr/>
      <dgm:t>
        <a:bodyPr/>
        <a:lstStyle/>
        <a:p>
          <a:endParaRPr lang="fr-FR"/>
        </a:p>
      </dgm:t>
    </dgm:pt>
    <dgm:pt modelId="{25F1E758-9D9C-404D-9BF6-29ED2D28B109}">
      <dgm:prSet phldrT="[Texte]" custT="1"/>
      <dgm:spPr/>
      <dgm:t>
        <a:bodyPr/>
        <a:lstStyle/>
        <a:p>
          <a:r>
            <a:rPr lang="ar-MA" sz="2400" b="1" dirty="0">
              <a:latin typeface="Sakkal Majalla" panose="02000000000000000000" pitchFamily="2" charset="-78"/>
              <a:cs typeface="Sakkal Majalla" panose="02000000000000000000" pitchFamily="2" charset="-78"/>
            </a:rPr>
            <a:t>الغلاف الزمني</a:t>
          </a:r>
          <a:endParaRPr lang="fr-FR" sz="2400" b="1" dirty="0">
            <a:latin typeface="Sakkal Majalla" panose="02000000000000000000" pitchFamily="2" charset="-78"/>
            <a:cs typeface="Sakkal Majalla" panose="02000000000000000000" pitchFamily="2" charset="-78"/>
          </a:endParaRPr>
        </a:p>
      </dgm:t>
    </dgm:pt>
    <dgm:pt modelId="{6BDFD95C-6C58-4D18-9C7B-9C8367E2CE19}" type="parTrans" cxnId="{88A76B64-34E7-4587-803D-2E97C5154C34}">
      <dgm:prSet/>
      <dgm:spPr/>
      <dgm:t>
        <a:bodyPr/>
        <a:lstStyle/>
        <a:p>
          <a:endParaRPr lang="fr-FR"/>
        </a:p>
      </dgm:t>
    </dgm:pt>
    <dgm:pt modelId="{70B883E8-8C15-4A0E-9F23-A559221118B6}" type="sibTrans" cxnId="{88A76B64-34E7-4587-803D-2E97C5154C34}">
      <dgm:prSet/>
      <dgm:spPr/>
      <dgm:t>
        <a:bodyPr/>
        <a:lstStyle/>
        <a:p>
          <a:endParaRPr lang="fr-FR"/>
        </a:p>
      </dgm:t>
    </dgm:pt>
    <dgm:pt modelId="{D379B591-A377-4678-BD48-26D8D17B1F37}" type="pres">
      <dgm:prSet presAssocID="{E2DC1A33-6357-4F29-B422-7131ECF6CDB3}" presName="Name0" presStyleCnt="0">
        <dgm:presLayoutVars>
          <dgm:chMax val="7"/>
          <dgm:chPref val="7"/>
          <dgm:dir/>
          <dgm:animLvl val="lvl"/>
        </dgm:presLayoutVars>
      </dgm:prSet>
      <dgm:spPr/>
      <dgm:t>
        <a:bodyPr/>
        <a:lstStyle/>
        <a:p>
          <a:endParaRPr lang="fr-FR"/>
        </a:p>
      </dgm:t>
    </dgm:pt>
    <dgm:pt modelId="{B8D33703-5B4F-492F-8F88-EBD9C4288394}" type="pres">
      <dgm:prSet presAssocID="{6E6B7F01-8F19-4249-A4D7-E816FDC8C604}" presName="Accent1" presStyleCnt="0"/>
      <dgm:spPr/>
    </dgm:pt>
    <dgm:pt modelId="{833CF3BB-24BB-4E1D-9F0D-F5CD442C9ED3}" type="pres">
      <dgm:prSet presAssocID="{6E6B7F01-8F19-4249-A4D7-E816FDC8C604}" presName="Accent" presStyleLbl="node1" presStyleIdx="0" presStyleCnt="3" custLinFactNeighborX="221" custLinFactNeighborY="2715"/>
      <dgm:spPr>
        <a:solidFill>
          <a:srgbClr val="FFC000"/>
        </a:solidFill>
      </dgm:spPr>
    </dgm:pt>
    <dgm:pt modelId="{B86A6010-38CC-4A6F-B22B-C8FDD36DBC36}" type="pres">
      <dgm:prSet presAssocID="{6E6B7F01-8F19-4249-A4D7-E816FDC8C604}" presName="Parent1" presStyleLbl="revTx" presStyleIdx="0" presStyleCnt="3">
        <dgm:presLayoutVars>
          <dgm:chMax val="1"/>
          <dgm:chPref val="1"/>
          <dgm:bulletEnabled val="1"/>
        </dgm:presLayoutVars>
      </dgm:prSet>
      <dgm:spPr/>
      <dgm:t>
        <a:bodyPr/>
        <a:lstStyle/>
        <a:p>
          <a:endParaRPr lang="fr-FR"/>
        </a:p>
      </dgm:t>
    </dgm:pt>
    <dgm:pt modelId="{A9A55090-0F03-4061-B19B-A0E2CFD56E90}" type="pres">
      <dgm:prSet presAssocID="{48A8E5CE-7EFE-4A4E-A5A1-CB00FCE07470}" presName="Accent2" presStyleCnt="0"/>
      <dgm:spPr/>
    </dgm:pt>
    <dgm:pt modelId="{E42D8263-3474-4803-AE65-920A7D08BE2A}" type="pres">
      <dgm:prSet presAssocID="{48A8E5CE-7EFE-4A4E-A5A1-CB00FCE07470}" presName="Accent" presStyleLbl="node1" presStyleIdx="1" presStyleCnt="3" custLinFactNeighborX="387" custLinFactNeighborY="-3594"/>
      <dgm:spPr>
        <a:solidFill>
          <a:srgbClr val="002060"/>
        </a:solidFill>
      </dgm:spPr>
    </dgm:pt>
    <dgm:pt modelId="{02DAE54B-36AC-4C01-A116-D1F810BDEBB1}" type="pres">
      <dgm:prSet presAssocID="{48A8E5CE-7EFE-4A4E-A5A1-CB00FCE07470}" presName="Parent2" presStyleLbl="revTx" presStyleIdx="1" presStyleCnt="3">
        <dgm:presLayoutVars>
          <dgm:chMax val="1"/>
          <dgm:chPref val="1"/>
          <dgm:bulletEnabled val="1"/>
        </dgm:presLayoutVars>
      </dgm:prSet>
      <dgm:spPr/>
      <dgm:t>
        <a:bodyPr/>
        <a:lstStyle/>
        <a:p>
          <a:endParaRPr lang="fr-FR"/>
        </a:p>
      </dgm:t>
    </dgm:pt>
    <dgm:pt modelId="{E3CC6B19-DB74-4E6A-81A0-621E41A9A7A3}" type="pres">
      <dgm:prSet presAssocID="{25F1E758-9D9C-404D-9BF6-29ED2D28B109}" presName="Accent3" presStyleCnt="0"/>
      <dgm:spPr/>
    </dgm:pt>
    <dgm:pt modelId="{7F6CFAD5-81DC-46B9-B181-2D5B3D21666E}" type="pres">
      <dgm:prSet presAssocID="{25F1E758-9D9C-404D-9BF6-29ED2D28B109}" presName="Accent" presStyleLbl="node1" presStyleIdx="2" presStyleCnt="3"/>
      <dgm:spPr>
        <a:solidFill>
          <a:schemeClr val="bg1">
            <a:lumMod val="65000"/>
          </a:schemeClr>
        </a:solidFill>
      </dgm:spPr>
    </dgm:pt>
    <dgm:pt modelId="{66C0FC50-D515-44A2-89C5-300B1706600A}" type="pres">
      <dgm:prSet presAssocID="{25F1E758-9D9C-404D-9BF6-29ED2D28B109}" presName="Parent3" presStyleLbl="revTx" presStyleIdx="2" presStyleCnt="3">
        <dgm:presLayoutVars>
          <dgm:chMax val="1"/>
          <dgm:chPref val="1"/>
          <dgm:bulletEnabled val="1"/>
        </dgm:presLayoutVars>
      </dgm:prSet>
      <dgm:spPr/>
      <dgm:t>
        <a:bodyPr/>
        <a:lstStyle/>
        <a:p>
          <a:endParaRPr lang="fr-FR"/>
        </a:p>
      </dgm:t>
    </dgm:pt>
  </dgm:ptLst>
  <dgm:cxnLst>
    <dgm:cxn modelId="{825ABB70-0E2C-4B9E-A02B-C5E321864A57}" type="presOf" srcId="{48A8E5CE-7EFE-4A4E-A5A1-CB00FCE07470}" destId="{02DAE54B-36AC-4C01-A116-D1F810BDEBB1}" srcOrd="0" destOrd="0" presId="urn:microsoft.com/office/officeart/2009/layout/CircleArrowProcess"/>
    <dgm:cxn modelId="{88A76B64-34E7-4587-803D-2E97C5154C34}" srcId="{E2DC1A33-6357-4F29-B422-7131ECF6CDB3}" destId="{25F1E758-9D9C-404D-9BF6-29ED2D28B109}" srcOrd="2" destOrd="0" parTransId="{6BDFD95C-6C58-4D18-9C7B-9C8367E2CE19}" sibTransId="{70B883E8-8C15-4A0E-9F23-A559221118B6}"/>
    <dgm:cxn modelId="{8C5C68E1-1AD8-4D19-86EA-6E0FDF2005E6}" type="presOf" srcId="{25F1E758-9D9C-404D-9BF6-29ED2D28B109}" destId="{66C0FC50-D515-44A2-89C5-300B1706600A}" srcOrd="0" destOrd="0" presId="urn:microsoft.com/office/officeart/2009/layout/CircleArrowProcess"/>
    <dgm:cxn modelId="{CF9A9C3B-C247-42AD-B56E-C13717F3099E}" type="presOf" srcId="{6E6B7F01-8F19-4249-A4D7-E816FDC8C604}" destId="{B86A6010-38CC-4A6F-B22B-C8FDD36DBC36}" srcOrd="0" destOrd="0" presId="urn:microsoft.com/office/officeart/2009/layout/CircleArrowProcess"/>
    <dgm:cxn modelId="{65225AA3-2D8D-448F-AF95-F78743F165F6}" type="presOf" srcId="{E2DC1A33-6357-4F29-B422-7131ECF6CDB3}" destId="{D379B591-A377-4678-BD48-26D8D17B1F37}" srcOrd="0" destOrd="0" presId="urn:microsoft.com/office/officeart/2009/layout/CircleArrowProcess"/>
    <dgm:cxn modelId="{B4457B77-69B1-4006-B2A1-093B7683722C}" srcId="{E2DC1A33-6357-4F29-B422-7131ECF6CDB3}" destId="{48A8E5CE-7EFE-4A4E-A5A1-CB00FCE07470}" srcOrd="1" destOrd="0" parTransId="{85069624-DFAE-4116-A342-E2C36A32B3D0}" sibTransId="{2A12AE68-E13B-4FE3-927B-ACB9E1897383}"/>
    <dgm:cxn modelId="{BD7A09B5-9208-4DE5-8A1D-7A98B8A3EABD}" srcId="{E2DC1A33-6357-4F29-B422-7131ECF6CDB3}" destId="{6E6B7F01-8F19-4249-A4D7-E816FDC8C604}" srcOrd="0" destOrd="0" parTransId="{9AD9B3A7-6CE5-453E-9858-E981E92553C4}" sibTransId="{90629E2F-A243-4AB7-B932-AF6AC084F0ED}"/>
    <dgm:cxn modelId="{36434B36-5F41-4D30-81D7-99DE5532A0BF}" type="presParOf" srcId="{D379B591-A377-4678-BD48-26D8D17B1F37}" destId="{B8D33703-5B4F-492F-8F88-EBD9C4288394}" srcOrd="0" destOrd="0" presId="urn:microsoft.com/office/officeart/2009/layout/CircleArrowProcess"/>
    <dgm:cxn modelId="{7716C489-B441-43A9-A33E-872621B6562D}" type="presParOf" srcId="{B8D33703-5B4F-492F-8F88-EBD9C4288394}" destId="{833CF3BB-24BB-4E1D-9F0D-F5CD442C9ED3}" srcOrd="0" destOrd="0" presId="urn:microsoft.com/office/officeart/2009/layout/CircleArrowProcess"/>
    <dgm:cxn modelId="{1E23E6FD-31D6-47A9-AEA4-D42E44E3D58D}" type="presParOf" srcId="{D379B591-A377-4678-BD48-26D8D17B1F37}" destId="{B86A6010-38CC-4A6F-B22B-C8FDD36DBC36}" srcOrd="1" destOrd="0" presId="urn:microsoft.com/office/officeart/2009/layout/CircleArrowProcess"/>
    <dgm:cxn modelId="{685F1CCD-87AC-46FB-89CC-D5D141C51165}" type="presParOf" srcId="{D379B591-A377-4678-BD48-26D8D17B1F37}" destId="{A9A55090-0F03-4061-B19B-A0E2CFD56E90}" srcOrd="2" destOrd="0" presId="urn:microsoft.com/office/officeart/2009/layout/CircleArrowProcess"/>
    <dgm:cxn modelId="{512DA42E-D25B-4863-BA5D-183F14845333}" type="presParOf" srcId="{A9A55090-0F03-4061-B19B-A0E2CFD56E90}" destId="{E42D8263-3474-4803-AE65-920A7D08BE2A}" srcOrd="0" destOrd="0" presId="urn:microsoft.com/office/officeart/2009/layout/CircleArrowProcess"/>
    <dgm:cxn modelId="{54AC7D0A-772E-4EF2-9451-A4815DAD98E9}" type="presParOf" srcId="{D379B591-A377-4678-BD48-26D8D17B1F37}" destId="{02DAE54B-36AC-4C01-A116-D1F810BDEBB1}" srcOrd="3" destOrd="0" presId="urn:microsoft.com/office/officeart/2009/layout/CircleArrowProcess"/>
    <dgm:cxn modelId="{04867282-C50F-4983-AEF3-AA99E520B3B8}" type="presParOf" srcId="{D379B591-A377-4678-BD48-26D8D17B1F37}" destId="{E3CC6B19-DB74-4E6A-81A0-621E41A9A7A3}" srcOrd="4" destOrd="0" presId="urn:microsoft.com/office/officeart/2009/layout/CircleArrowProcess"/>
    <dgm:cxn modelId="{58EE7CF9-7346-4268-B308-BBEEA20CEFAB}" type="presParOf" srcId="{E3CC6B19-DB74-4E6A-81A0-621E41A9A7A3}" destId="{7F6CFAD5-81DC-46B9-B181-2D5B3D21666E}" srcOrd="0" destOrd="0" presId="urn:microsoft.com/office/officeart/2009/layout/CircleArrowProcess"/>
    <dgm:cxn modelId="{903981E8-86BC-4FF9-BAC3-92F3C70A00F2}" type="presParOf" srcId="{D379B591-A377-4678-BD48-26D8D17B1F37}" destId="{66C0FC50-D515-44A2-89C5-300B1706600A}"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B5D049-496D-4847-A289-855BB98ECE9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fr-FR"/>
        </a:p>
      </dgm:t>
    </dgm:pt>
    <dgm:pt modelId="{CC7D1C9A-A554-408D-86ED-7BDDA7EF124D}">
      <dgm:prSet phldrT="[Texte]" custT="1"/>
      <dgm:spPr>
        <a:solidFill>
          <a:srgbClr val="C00000"/>
        </a:solidFill>
      </dgm:spPr>
      <dgm:t>
        <a:bodyPr/>
        <a:lstStyle/>
        <a:p>
          <a:r>
            <a:rPr lang="ar-MA" sz="2400" b="1" dirty="0">
              <a:latin typeface="Sakkal Majalla" panose="02000000000000000000" pitchFamily="2" charset="-78"/>
              <a:cs typeface="Sakkal Majalla" panose="02000000000000000000" pitchFamily="2" charset="-78"/>
            </a:rPr>
            <a:t>العلوم الفيزيائية</a:t>
          </a:r>
          <a:endParaRPr lang="fr-FR" sz="2400" b="1" dirty="0">
            <a:latin typeface="Sakkal Majalla" panose="02000000000000000000" pitchFamily="2" charset="-78"/>
            <a:cs typeface="Sakkal Majalla" panose="02000000000000000000" pitchFamily="2" charset="-78"/>
          </a:endParaRPr>
        </a:p>
      </dgm:t>
    </dgm:pt>
    <dgm:pt modelId="{D7C4E438-41DB-4BA9-AA1D-4D47BC7C51ED}" type="parTrans" cxnId="{7DDBBE10-B2CE-4FED-980C-372C29DBDE56}">
      <dgm:prSet/>
      <dgm:spPr/>
      <dgm:t>
        <a:bodyPr/>
        <a:lstStyle/>
        <a:p>
          <a:endParaRPr lang="fr-FR"/>
        </a:p>
      </dgm:t>
    </dgm:pt>
    <dgm:pt modelId="{46ADC229-DB62-4819-AF17-B5013F5A893C}" type="sibTrans" cxnId="{7DDBBE10-B2CE-4FED-980C-372C29DBDE56}">
      <dgm:prSet/>
      <dgm:spPr/>
      <dgm:t>
        <a:bodyPr/>
        <a:lstStyle/>
        <a:p>
          <a:endParaRPr lang="fr-FR"/>
        </a:p>
      </dgm:t>
    </dgm:pt>
    <dgm:pt modelId="{5D838779-29A0-46BE-80A8-BB5DA1CEDA36}">
      <dgm:prSet phldrT="[Texte]" custT="1"/>
      <dgm:spPr/>
      <dgm:t>
        <a:bodyPr/>
        <a:lstStyle/>
        <a:p>
          <a:r>
            <a:rPr lang="ar-MA" sz="1400" kern="1200" dirty="0">
              <a:solidFill>
                <a:srgbClr val="000000">
                  <a:hueOff val="0"/>
                  <a:satOff val="0"/>
                  <a:lumOff val="0"/>
                  <a:alphaOff val="0"/>
                </a:srgbClr>
              </a:solidFill>
              <a:latin typeface="Sakkal Majalla" panose="02000000000000000000" pitchFamily="2" charset="-78"/>
              <a:ea typeface="+mn-ea"/>
              <a:cs typeface="Sakkal Majalla" panose="02000000000000000000" pitchFamily="2" charset="-78"/>
            </a:rPr>
            <a:t>حالات المادة وخصائصها والتحولات التي تطرأ عليها</a:t>
          </a:r>
        </a:p>
        <a:p>
          <a:r>
            <a:rPr lang="ar-MA" sz="1400" kern="1200" dirty="0">
              <a:solidFill>
                <a:srgbClr val="000000">
                  <a:hueOff val="0"/>
                  <a:satOff val="0"/>
                  <a:lumOff val="0"/>
                  <a:alphaOff val="0"/>
                </a:srgbClr>
              </a:solidFill>
              <a:latin typeface="Sakkal Majalla" panose="02000000000000000000" pitchFamily="2" charset="-78"/>
              <a:ea typeface="+mn-ea"/>
              <a:cs typeface="Sakkal Majalla" panose="02000000000000000000" pitchFamily="2" charset="-78"/>
            </a:rPr>
            <a:t>تصنيف الطاقة واستعمالها وطرق وأشكال تحويلها </a:t>
          </a:r>
          <a:endParaRPr lang="fr-FR" sz="1400" kern="1200" dirty="0">
            <a:solidFill>
              <a:srgbClr val="000000">
                <a:hueOff val="0"/>
                <a:satOff val="0"/>
                <a:lumOff val="0"/>
                <a:alphaOff val="0"/>
              </a:srgbClr>
            </a:solidFill>
            <a:latin typeface="Sakkal Majalla" panose="02000000000000000000" pitchFamily="2" charset="-78"/>
            <a:ea typeface="+mn-ea"/>
            <a:cs typeface="Sakkal Majalla" panose="02000000000000000000" pitchFamily="2" charset="-78"/>
          </a:endParaRPr>
        </a:p>
      </dgm:t>
    </dgm:pt>
    <dgm:pt modelId="{89810C08-CECA-495F-8C8A-127C951607E5}" type="parTrans" cxnId="{02DD41F2-4788-47D1-BDA4-6BFDFECA015F}">
      <dgm:prSet/>
      <dgm:spPr/>
      <dgm:t>
        <a:bodyPr/>
        <a:lstStyle/>
        <a:p>
          <a:endParaRPr lang="fr-FR"/>
        </a:p>
      </dgm:t>
    </dgm:pt>
    <dgm:pt modelId="{4EF26BA4-4F87-46E2-A9F5-F69CA821B592}" type="sibTrans" cxnId="{02DD41F2-4788-47D1-BDA4-6BFDFECA015F}">
      <dgm:prSet/>
      <dgm:spPr/>
      <dgm:t>
        <a:bodyPr/>
        <a:lstStyle/>
        <a:p>
          <a:endParaRPr lang="fr-FR"/>
        </a:p>
      </dgm:t>
    </dgm:pt>
    <dgm:pt modelId="{C9296E12-4F0B-4785-9FE5-0E149C47DF97}">
      <dgm:prSet phldrT="[Texte]" custT="1"/>
      <dgm:spPr/>
      <dgm:t>
        <a:bodyPr/>
        <a:lstStyle/>
        <a:p>
          <a:pPr>
            <a:lnSpc>
              <a:spcPct val="90000"/>
            </a:lnSpc>
            <a:spcAft>
              <a:spcPct val="35000"/>
            </a:spcAft>
          </a:pPr>
          <a:r>
            <a:rPr lang="ar-MA" sz="1400" kern="1200" dirty="0">
              <a:solidFill>
                <a:srgbClr val="000000">
                  <a:hueOff val="0"/>
                  <a:satOff val="0"/>
                  <a:lumOff val="0"/>
                  <a:alphaOff val="0"/>
                </a:srgbClr>
              </a:solidFill>
              <a:latin typeface="Sakkal Majalla" panose="02000000000000000000" pitchFamily="2" charset="-78"/>
              <a:ea typeface="+mn-ea"/>
              <a:cs typeface="Sakkal Majalla" panose="02000000000000000000" pitchFamily="2" charset="-78"/>
            </a:rPr>
            <a:t>حركة الأجسام والقوى</a:t>
          </a:r>
          <a:endParaRPr lang="fr-FR" sz="1400" kern="1200" dirty="0">
            <a:solidFill>
              <a:srgbClr val="000000">
                <a:hueOff val="0"/>
                <a:satOff val="0"/>
                <a:lumOff val="0"/>
                <a:alphaOff val="0"/>
              </a:srgbClr>
            </a:solidFill>
            <a:latin typeface="Sakkal Majalla" panose="02000000000000000000" pitchFamily="2" charset="-78"/>
            <a:ea typeface="+mn-ea"/>
            <a:cs typeface="Sakkal Majalla" panose="02000000000000000000" pitchFamily="2" charset="-78"/>
          </a:endParaRPr>
        </a:p>
      </dgm:t>
    </dgm:pt>
    <dgm:pt modelId="{9F30AF47-4038-4248-8D58-F2266EA25E9D}" type="parTrans" cxnId="{4D8F94DC-4679-4EF4-82E2-26F2DEBE8D6D}">
      <dgm:prSet/>
      <dgm:spPr/>
      <dgm:t>
        <a:bodyPr/>
        <a:lstStyle/>
        <a:p>
          <a:endParaRPr lang="fr-FR"/>
        </a:p>
      </dgm:t>
    </dgm:pt>
    <dgm:pt modelId="{AA3AECE1-E58A-49D7-9F07-A2CE2DD87FE6}" type="sibTrans" cxnId="{4D8F94DC-4679-4EF4-82E2-26F2DEBE8D6D}">
      <dgm:prSet/>
      <dgm:spPr/>
      <dgm:t>
        <a:bodyPr/>
        <a:lstStyle/>
        <a:p>
          <a:endParaRPr lang="fr-FR"/>
        </a:p>
      </dgm:t>
    </dgm:pt>
    <dgm:pt modelId="{25B9CD6D-5F8E-46BF-A58A-F94D90BB182D}">
      <dgm:prSet phldrT="[Texte]" custT="1"/>
      <dgm:spPr>
        <a:solidFill>
          <a:srgbClr val="FFC000"/>
        </a:solidFill>
      </dgm:spPr>
      <dgm:t>
        <a:bodyPr/>
        <a:lstStyle/>
        <a:p>
          <a:r>
            <a:rPr lang="ar-MA" sz="2400" b="1" dirty="0">
              <a:solidFill>
                <a:schemeClr val="tx1"/>
              </a:solidFill>
              <a:latin typeface="Sakkal Majalla" panose="02000000000000000000" pitchFamily="2" charset="-78"/>
              <a:cs typeface="Sakkal Majalla" panose="02000000000000000000" pitchFamily="2" charset="-78"/>
            </a:rPr>
            <a:t>علوم الحياة</a:t>
          </a:r>
          <a:endParaRPr lang="fr-FR" sz="2400" b="1" dirty="0">
            <a:solidFill>
              <a:schemeClr val="tx1"/>
            </a:solidFill>
          </a:endParaRPr>
        </a:p>
      </dgm:t>
    </dgm:pt>
    <dgm:pt modelId="{0ACD63FA-5B31-4247-A5CA-14B26900D455}" type="parTrans" cxnId="{2E8B0E45-67CE-4940-859C-4DEDE5452AC4}">
      <dgm:prSet/>
      <dgm:spPr/>
      <dgm:t>
        <a:bodyPr/>
        <a:lstStyle/>
        <a:p>
          <a:endParaRPr lang="fr-FR"/>
        </a:p>
      </dgm:t>
    </dgm:pt>
    <dgm:pt modelId="{87A408ED-EAC5-43A7-87DE-6F45E9578735}" type="sibTrans" cxnId="{2E8B0E45-67CE-4940-859C-4DEDE5452AC4}">
      <dgm:prSet/>
      <dgm:spPr/>
      <dgm:t>
        <a:bodyPr/>
        <a:lstStyle/>
        <a:p>
          <a:endParaRPr lang="fr-FR"/>
        </a:p>
      </dgm:t>
    </dgm:pt>
    <dgm:pt modelId="{1002CF4A-3101-4E7E-B2E8-88E7E9FD2437}">
      <dgm:prSet phldrT="[Texte]" custT="1"/>
      <dgm:spPr/>
      <dgm:t>
        <a:bodyPr/>
        <a:lstStyle/>
        <a:p>
          <a:r>
            <a:rPr lang="ar-MA" sz="1400" dirty="0">
              <a:latin typeface="Sakkal Majalla" panose="02000000000000000000" pitchFamily="2" charset="-78"/>
              <a:cs typeface="Sakkal Majalla" panose="02000000000000000000" pitchFamily="2" charset="-78"/>
            </a:rPr>
            <a:t>صحة الإنسان والتفاعل مع البيئة</a:t>
          </a:r>
        </a:p>
        <a:p>
          <a:r>
            <a:rPr lang="ar-MA" sz="1400" dirty="0">
              <a:latin typeface="Sakkal Majalla" panose="02000000000000000000" pitchFamily="2" charset="-78"/>
              <a:cs typeface="Sakkal Majalla" panose="02000000000000000000" pitchFamily="2" charset="-78"/>
            </a:rPr>
            <a:t>خصائص الكائنات الحية ووظائفها الحيوية وتفاعلها  مع البيئة</a:t>
          </a:r>
          <a:endParaRPr lang="fr-FR" sz="1400" dirty="0">
            <a:latin typeface="Sakkal Majalla" panose="02000000000000000000" pitchFamily="2" charset="-78"/>
            <a:cs typeface="Sakkal Majalla" panose="02000000000000000000" pitchFamily="2" charset="-78"/>
          </a:endParaRPr>
        </a:p>
      </dgm:t>
    </dgm:pt>
    <dgm:pt modelId="{8EB24F38-1189-4BEB-A270-B3FBDA52CC3C}" type="parTrans" cxnId="{8749C9AF-9DDC-4864-A930-987867AB1511}">
      <dgm:prSet/>
      <dgm:spPr/>
      <dgm:t>
        <a:bodyPr/>
        <a:lstStyle/>
        <a:p>
          <a:endParaRPr lang="fr-FR"/>
        </a:p>
      </dgm:t>
    </dgm:pt>
    <dgm:pt modelId="{2A186E90-1B1A-4306-977A-1D445A3F3124}" type="sibTrans" cxnId="{8749C9AF-9DDC-4864-A930-987867AB1511}">
      <dgm:prSet/>
      <dgm:spPr/>
      <dgm:t>
        <a:bodyPr/>
        <a:lstStyle/>
        <a:p>
          <a:endParaRPr lang="fr-FR"/>
        </a:p>
      </dgm:t>
    </dgm:pt>
    <dgm:pt modelId="{4C443609-5074-4BFA-A7B4-6F3507F7A707}">
      <dgm:prSet phldrT="[Texte]" custT="1"/>
      <dgm:spPr/>
      <dgm:t>
        <a:bodyPr/>
        <a:lstStyle/>
        <a:p>
          <a:r>
            <a:rPr lang="ar-MA" sz="1400" kern="1200" dirty="0">
              <a:solidFill>
                <a:schemeClr val="tx1"/>
              </a:solidFill>
              <a:latin typeface="Sakkal Majalla" panose="02000000000000000000" pitchFamily="2" charset="-78"/>
              <a:ea typeface="+mn-ea"/>
              <a:cs typeface="Sakkal Majalla" panose="02000000000000000000" pitchFamily="2" charset="-78"/>
            </a:rPr>
            <a:t>دورة الكائنات الحية، التكاثر، </a:t>
          </a:r>
        </a:p>
        <a:p>
          <a:r>
            <a:rPr lang="ar-MA" sz="1400" kern="1200" dirty="0">
              <a:solidFill>
                <a:schemeClr val="tx1"/>
              </a:solidFill>
              <a:latin typeface="Sakkal Majalla" panose="02000000000000000000" pitchFamily="2" charset="-78"/>
              <a:ea typeface="+mn-ea"/>
              <a:cs typeface="Sakkal Majalla" panose="02000000000000000000" pitchFamily="2" charset="-78"/>
            </a:rPr>
            <a:t>الوراثة والأنظمة البيئية</a:t>
          </a:r>
          <a:endParaRPr lang="fr-FR" sz="1400" kern="1200" dirty="0">
            <a:solidFill>
              <a:schemeClr val="tx1"/>
            </a:solidFill>
            <a:latin typeface="Sakkal Majalla" panose="02000000000000000000" pitchFamily="2" charset="-78"/>
            <a:ea typeface="+mn-ea"/>
            <a:cs typeface="Sakkal Majalla" panose="02000000000000000000" pitchFamily="2" charset="-78"/>
          </a:endParaRPr>
        </a:p>
      </dgm:t>
    </dgm:pt>
    <dgm:pt modelId="{2A1DE5FA-A98F-4BDB-B55E-763C1C918D0E}" type="parTrans" cxnId="{626640C9-A025-42D0-A649-76CDFE3B3DE9}">
      <dgm:prSet/>
      <dgm:spPr/>
      <dgm:t>
        <a:bodyPr/>
        <a:lstStyle/>
        <a:p>
          <a:endParaRPr lang="fr-FR"/>
        </a:p>
      </dgm:t>
    </dgm:pt>
    <dgm:pt modelId="{877E7030-5EE0-49EE-83BD-7024A3DCD7F9}" type="sibTrans" cxnId="{626640C9-A025-42D0-A649-76CDFE3B3DE9}">
      <dgm:prSet/>
      <dgm:spPr/>
      <dgm:t>
        <a:bodyPr/>
        <a:lstStyle/>
        <a:p>
          <a:endParaRPr lang="fr-FR"/>
        </a:p>
      </dgm:t>
    </dgm:pt>
    <dgm:pt modelId="{2260E716-C216-4556-8F81-9B5959F56B77}" type="pres">
      <dgm:prSet presAssocID="{5EB5D049-496D-4847-A289-855BB98ECE9E}" presName="diagram" presStyleCnt="0">
        <dgm:presLayoutVars>
          <dgm:chPref val="1"/>
          <dgm:dir/>
          <dgm:animOne val="branch"/>
          <dgm:animLvl val="lvl"/>
          <dgm:resizeHandles/>
        </dgm:presLayoutVars>
      </dgm:prSet>
      <dgm:spPr/>
      <dgm:t>
        <a:bodyPr/>
        <a:lstStyle/>
        <a:p>
          <a:endParaRPr lang="fr-FR"/>
        </a:p>
      </dgm:t>
    </dgm:pt>
    <dgm:pt modelId="{0407423C-7B43-45BD-A5B5-24D0580A1759}" type="pres">
      <dgm:prSet presAssocID="{CC7D1C9A-A554-408D-86ED-7BDDA7EF124D}" presName="root" presStyleCnt="0"/>
      <dgm:spPr/>
    </dgm:pt>
    <dgm:pt modelId="{280DC36B-0C08-4B6C-B789-DA1CDBC5B9AA}" type="pres">
      <dgm:prSet presAssocID="{CC7D1C9A-A554-408D-86ED-7BDDA7EF124D}" presName="rootComposite" presStyleCnt="0"/>
      <dgm:spPr/>
    </dgm:pt>
    <dgm:pt modelId="{4134CF18-D8A3-4EB9-914D-819FB18EA565}" type="pres">
      <dgm:prSet presAssocID="{CC7D1C9A-A554-408D-86ED-7BDDA7EF124D}" presName="rootText" presStyleLbl="node1" presStyleIdx="0" presStyleCnt="2" custScaleX="106246" custLinFactNeighborX="18851" custLinFactNeighborY="-9139"/>
      <dgm:spPr/>
      <dgm:t>
        <a:bodyPr/>
        <a:lstStyle/>
        <a:p>
          <a:endParaRPr lang="fr-FR"/>
        </a:p>
      </dgm:t>
    </dgm:pt>
    <dgm:pt modelId="{EF5D4A40-2BEF-49F8-BAAA-9011CEBE2860}" type="pres">
      <dgm:prSet presAssocID="{CC7D1C9A-A554-408D-86ED-7BDDA7EF124D}" presName="rootConnector" presStyleLbl="node1" presStyleIdx="0" presStyleCnt="2"/>
      <dgm:spPr/>
      <dgm:t>
        <a:bodyPr/>
        <a:lstStyle/>
        <a:p>
          <a:endParaRPr lang="fr-FR"/>
        </a:p>
      </dgm:t>
    </dgm:pt>
    <dgm:pt modelId="{5B186E85-C50F-4F37-A266-B70C6692D35C}" type="pres">
      <dgm:prSet presAssocID="{CC7D1C9A-A554-408D-86ED-7BDDA7EF124D}" presName="childShape" presStyleCnt="0"/>
      <dgm:spPr/>
    </dgm:pt>
    <dgm:pt modelId="{A56131CA-6E81-4ED3-9D7D-8B42AC883500}" type="pres">
      <dgm:prSet presAssocID="{89810C08-CECA-495F-8C8A-127C951607E5}" presName="Name13" presStyleLbl="parChTrans1D2" presStyleIdx="0" presStyleCnt="4"/>
      <dgm:spPr/>
      <dgm:t>
        <a:bodyPr/>
        <a:lstStyle/>
        <a:p>
          <a:endParaRPr lang="fr-FR"/>
        </a:p>
      </dgm:t>
    </dgm:pt>
    <dgm:pt modelId="{970DFDCD-D223-4AE2-9BB1-612BABF61BD0}" type="pres">
      <dgm:prSet presAssocID="{5D838779-29A0-46BE-80A8-BB5DA1CEDA36}" presName="childText" presStyleLbl="bgAcc1" presStyleIdx="0" presStyleCnt="4" custLinFactNeighborX="26968" custLinFactNeighborY="-6118">
        <dgm:presLayoutVars>
          <dgm:bulletEnabled val="1"/>
        </dgm:presLayoutVars>
      </dgm:prSet>
      <dgm:spPr/>
      <dgm:t>
        <a:bodyPr/>
        <a:lstStyle/>
        <a:p>
          <a:endParaRPr lang="fr-FR"/>
        </a:p>
      </dgm:t>
    </dgm:pt>
    <dgm:pt modelId="{EE302185-0C22-4E7F-B630-0D6747D239EC}" type="pres">
      <dgm:prSet presAssocID="{9F30AF47-4038-4248-8D58-F2266EA25E9D}" presName="Name13" presStyleLbl="parChTrans1D2" presStyleIdx="1" presStyleCnt="4"/>
      <dgm:spPr/>
      <dgm:t>
        <a:bodyPr/>
        <a:lstStyle/>
        <a:p>
          <a:endParaRPr lang="fr-FR"/>
        </a:p>
      </dgm:t>
    </dgm:pt>
    <dgm:pt modelId="{6CC622E6-1B4F-4107-B2E0-B830357F28E9}" type="pres">
      <dgm:prSet presAssocID="{C9296E12-4F0B-4785-9FE5-0E149C47DF97}" presName="childText" presStyleLbl="bgAcc1" presStyleIdx="1" presStyleCnt="4" custScaleX="102963" custScaleY="105648" custLinFactNeighborX="22687" custLinFactNeighborY="-5716">
        <dgm:presLayoutVars>
          <dgm:bulletEnabled val="1"/>
        </dgm:presLayoutVars>
      </dgm:prSet>
      <dgm:spPr/>
      <dgm:t>
        <a:bodyPr/>
        <a:lstStyle/>
        <a:p>
          <a:endParaRPr lang="fr-FR"/>
        </a:p>
      </dgm:t>
    </dgm:pt>
    <dgm:pt modelId="{E068E09D-2EA8-4849-91B5-F95D9D4B31E9}" type="pres">
      <dgm:prSet presAssocID="{25B9CD6D-5F8E-46BF-A58A-F94D90BB182D}" presName="root" presStyleCnt="0"/>
      <dgm:spPr/>
    </dgm:pt>
    <dgm:pt modelId="{B28FA42B-4E1D-4CA6-A406-63E54BD1F5DA}" type="pres">
      <dgm:prSet presAssocID="{25B9CD6D-5F8E-46BF-A58A-F94D90BB182D}" presName="rootComposite" presStyleCnt="0"/>
      <dgm:spPr/>
    </dgm:pt>
    <dgm:pt modelId="{BBE03E90-5785-4326-8E03-E58B752373A6}" type="pres">
      <dgm:prSet presAssocID="{25B9CD6D-5F8E-46BF-A58A-F94D90BB182D}" presName="rootText" presStyleLbl="node1" presStyleIdx="1" presStyleCnt="2" custLinFactNeighborX="83" custLinFactNeighborY="-7020"/>
      <dgm:spPr/>
      <dgm:t>
        <a:bodyPr/>
        <a:lstStyle/>
        <a:p>
          <a:endParaRPr lang="fr-FR"/>
        </a:p>
      </dgm:t>
    </dgm:pt>
    <dgm:pt modelId="{FE2B6989-7B5D-468F-B515-F3AF5B8C8C92}" type="pres">
      <dgm:prSet presAssocID="{25B9CD6D-5F8E-46BF-A58A-F94D90BB182D}" presName="rootConnector" presStyleLbl="node1" presStyleIdx="1" presStyleCnt="2"/>
      <dgm:spPr/>
      <dgm:t>
        <a:bodyPr/>
        <a:lstStyle/>
        <a:p>
          <a:endParaRPr lang="fr-FR"/>
        </a:p>
      </dgm:t>
    </dgm:pt>
    <dgm:pt modelId="{19E81583-05A4-48FC-AEDA-DEF703FD5BA0}" type="pres">
      <dgm:prSet presAssocID="{25B9CD6D-5F8E-46BF-A58A-F94D90BB182D}" presName="childShape" presStyleCnt="0"/>
      <dgm:spPr/>
    </dgm:pt>
    <dgm:pt modelId="{421C5C81-0D4C-4B8E-8B8B-D3B4CA996233}" type="pres">
      <dgm:prSet presAssocID="{8EB24F38-1189-4BEB-A270-B3FBDA52CC3C}" presName="Name13" presStyleLbl="parChTrans1D2" presStyleIdx="2" presStyleCnt="4"/>
      <dgm:spPr/>
      <dgm:t>
        <a:bodyPr/>
        <a:lstStyle/>
        <a:p>
          <a:endParaRPr lang="fr-FR"/>
        </a:p>
      </dgm:t>
    </dgm:pt>
    <dgm:pt modelId="{58E46019-B29D-4396-9C89-36A8ABB0EA05}" type="pres">
      <dgm:prSet presAssocID="{1002CF4A-3101-4E7E-B2E8-88E7E9FD2437}" presName="childText" presStyleLbl="bgAcc1" presStyleIdx="2" presStyleCnt="4" custScaleX="114767" custScaleY="131706">
        <dgm:presLayoutVars>
          <dgm:bulletEnabled val="1"/>
        </dgm:presLayoutVars>
      </dgm:prSet>
      <dgm:spPr/>
      <dgm:t>
        <a:bodyPr/>
        <a:lstStyle/>
        <a:p>
          <a:endParaRPr lang="fr-FR"/>
        </a:p>
      </dgm:t>
    </dgm:pt>
    <dgm:pt modelId="{EC276931-1C2C-4CA1-A26F-FB393CD73CAE}" type="pres">
      <dgm:prSet presAssocID="{2A1DE5FA-A98F-4BDB-B55E-763C1C918D0E}" presName="Name13" presStyleLbl="parChTrans1D2" presStyleIdx="3" presStyleCnt="4"/>
      <dgm:spPr/>
      <dgm:t>
        <a:bodyPr/>
        <a:lstStyle/>
        <a:p>
          <a:endParaRPr lang="fr-FR"/>
        </a:p>
      </dgm:t>
    </dgm:pt>
    <dgm:pt modelId="{67972ECF-B53C-480E-B2C3-B19C01BC94F0}" type="pres">
      <dgm:prSet presAssocID="{4C443609-5074-4BFA-A7B4-6F3507F7A707}" presName="childText" presStyleLbl="bgAcc1" presStyleIdx="3" presStyleCnt="4" custScaleX="112965" custScaleY="97273" custLinFactNeighborX="3573" custLinFactNeighborY="-2576">
        <dgm:presLayoutVars>
          <dgm:bulletEnabled val="1"/>
        </dgm:presLayoutVars>
      </dgm:prSet>
      <dgm:spPr/>
      <dgm:t>
        <a:bodyPr/>
        <a:lstStyle/>
        <a:p>
          <a:endParaRPr lang="fr-FR"/>
        </a:p>
      </dgm:t>
    </dgm:pt>
  </dgm:ptLst>
  <dgm:cxnLst>
    <dgm:cxn modelId="{E7F98354-FA92-4819-B93F-C9FBD7F25186}" type="presOf" srcId="{1002CF4A-3101-4E7E-B2E8-88E7E9FD2437}" destId="{58E46019-B29D-4396-9C89-36A8ABB0EA05}" srcOrd="0" destOrd="0" presId="urn:microsoft.com/office/officeart/2005/8/layout/hierarchy3"/>
    <dgm:cxn modelId="{4D8F94DC-4679-4EF4-82E2-26F2DEBE8D6D}" srcId="{CC7D1C9A-A554-408D-86ED-7BDDA7EF124D}" destId="{C9296E12-4F0B-4785-9FE5-0E149C47DF97}" srcOrd="1" destOrd="0" parTransId="{9F30AF47-4038-4248-8D58-F2266EA25E9D}" sibTransId="{AA3AECE1-E58A-49D7-9F07-A2CE2DD87FE6}"/>
    <dgm:cxn modelId="{FD3B8A60-916B-4CF7-A4A9-4B61C164E4A4}" type="presOf" srcId="{CC7D1C9A-A554-408D-86ED-7BDDA7EF124D}" destId="{EF5D4A40-2BEF-49F8-BAAA-9011CEBE2860}" srcOrd="1" destOrd="0" presId="urn:microsoft.com/office/officeart/2005/8/layout/hierarchy3"/>
    <dgm:cxn modelId="{61CC04F0-2EFB-43EE-9E2B-A3D41D4A62F8}" type="presOf" srcId="{2A1DE5FA-A98F-4BDB-B55E-763C1C918D0E}" destId="{EC276931-1C2C-4CA1-A26F-FB393CD73CAE}" srcOrd="0" destOrd="0" presId="urn:microsoft.com/office/officeart/2005/8/layout/hierarchy3"/>
    <dgm:cxn modelId="{6D3F92EE-19F3-42FC-9D3C-1FC09280369B}" type="presOf" srcId="{5EB5D049-496D-4847-A289-855BB98ECE9E}" destId="{2260E716-C216-4556-8F81-9B5959F56B77}" srcOrd="0" destOrd="0" presId="urn:microsoft.com/office/officeart/2005/8/layout/hierarchy3"/>
    <dgm:cxn modelId="{2E8B0E45-67CE-4940-859C-4DEDE5452AC4}" srcId="{5EB5D049-496D-4847-A289-855BB98ECE9E}" destId="{25B9CD6D-5F8E-46BF-A58A-F94D90BB182D}" srcOrd="1" destOrd="0" parTransId="{0ACD63FA-5B31-4247-A5CA-14B26900D455}" sibTransId="{87A408ED-EAC5-43A7-87DE-6F45E9578735}"/>
    <dgm:cxn modelId="{8749C9AF-9DDC-4864-A930-987867AB1511}" srcId="{25B9CD6D-5F8E-46BF-A58A-F94D90BB182D}" destId="{1002CF4A-3101-4E7E-B2E8-88E7E9FD2437}" srcOrd="0" destOrd="0" parTransId="{8EB24F38-1189-4BEB-A270-B3FBDA52CC3C}" sibTransId="{2A186E90-1B1A-4306-977A-1D445A3F3124}"/>
    <dgm:cxn modelId="{783CCC76-D05D-4862-8CA6-27F042BE9366}" type="presOf" srcId="{C9296E12-4F0B-4785-9FE5-0E149C47DF97}" destId="{6CC622E6-1B4F-4107-B2E0-B830357F28E9}" srcOrd="0" destOrd="0" presId="urn:microsoft.com/office/officeart/2005/8/layout/hierarchy3"/>
    <dgm:cxn modelId="{67F8D7F3-9950-418B-915A-30D79B15161D}" type="presOf" srcId="{CC7D1C9A-A554-408D-86ED-7BDDA7EF124D}" destId="{4134CF18-D8A3-4EB9-914D-819FB18EA565}" srcOrd="0" destOrd="0" presId="urn:microsoft.com/office/officeart/2005/8/layout/hierarchy3"/>
    <dgm:cxn modelId="{005F872E-B182-47AD-9874-BFBC7516291F}" type="presOf" srcId="{25B9CD6D-5F8E-46BF-A58A-F94D90BB182D}" destId="{BBE03E90-5785-4326-8E03-E58B752373A6}" srcOrd="0" destOrd="0" presId="urn:microsoft.com/office/officeart/2005/8/layout/hierarchy3"/>
    <dgm:cxn modelId="{55F64476-33FE-4A42-99A6-86F5FC70EB95}" type="presOf" srcId="{89810C08-CECA-495F-8C8A-127C951607E5}" destId="{A56131CA-6E81-4ED3-9D7D-8B42AC883500}" srcOrd="0" destOrd="0" presId="urn:microsoft.com/office/officeart/2005/8/layout/hierarchy3"/>
    <dgm:cxn modelId="{7DDBBE10-B2CE-4FED-980C-372C29DBDE56}" srcId="{5EB5D049-496D-4847-A289-855BB98ECE9E}" destId="{CC7D1C9A-A554-408D-86ED-7BDDA7EF124D}" srcOrd="0" destOrd="0" parTransId="{D7C4E438-41DB-4BA9-AA1D-4D47BC7C51ED}" sibTransId="{46ADC229-DB62-4819-AF17-B5013F5A893C}"/>
    <dgm:cxn modelId="{B1628195-DEAC-4E7B-A02A-4F76EBB76B65}" type="presOf" srcId="{8EB24F38-1189-4BEB-A270-B3FBDA52CC3C}" destId="{421C5C81-0D4C-4B8E-8B8B-D3B4CA996233}" srcOrd="0" destOrd="0" presId="urn:microsoft.com/office/officeart/2005/8/layout/hierarchy3"/>
    <dgm:cxn modelId="{0F753936-7CEA-4F03-B5EC-26EC16D73FB0}" type="presOf" srcId="{4C443609-5074-4BFA-A7B4-6F3507F7A707}" destId="{67972ECF-B53C-480E-B2C3-B19C01BC94F0}" srcOrd="0" destOrd="0" presId="urn:microsoft.com/office/officeart/2005/8/layout/hierarchy3"/>
    <dgm:cxn modelId="{9CACDD56-E63B-4E68-BEE9-0846D392777D}" type="presOf" srcId="{25B9CD6D-5F8E-46BF-A58A-F94D90BB182D}" destId="{FE2B6989-7B5D-468F-B515-F3AF5B8C8C92}" srcOrd="1" destOrd="0" presId="urn:microsoft.com/office/officeart/2005/8/layout/hierarchy3"/>
    <dgm:cxn modelId="{DD0CA6C0-322F-46F5-9D2B-1EFDBA13B80E}" type="presOf" srcId="{9F30AF47-4038-4248-8D58-F2266EA25E9D}" destId="{EE302185-0C22-4E7F-B630-0D6747D239EC}" srcOrd="0" destOrd="0" presId="urn:microsoft.com/office/officeart/2005/8/layout/hierarchy3"/>
    <dgm:cxn modelId="{02DD41F2-4788-47D1-BDA4-6BFDFECA015F}" srcId="{CC7D1C9A-A554-408D-86ED-7BDDA7EF124D}" destId="{5D838779-29A0-46BE-80A8-BB5DA1CEDA36}" srcOrd="0" destOrd="0" parTransId="{89810C08-CECA-495F-8C8A-127C951607E5}" sibTransId="{4EF26BA4-4F87-46E2-A9F5-F69CA821B592}"/>
    <dgm:cxn modelId="{0B078CA3-3CAD-4A6D-BE2F-F92D0F97A0E9}" type="presOf" srcId="{5D838779-29A0-46BE-80A8-BB5DA1CEDA36}" destId="{970DFDCD-D223-4AE2-9BB1-612BABF61BD0}" srcOrd="0" destOrd="0" presId="urn:microsoft.com/office/officeart/2005/8/layout/hierarchy3"/>
    <dgm:cxn modelId="{626640C9-A025-42D0-A649-76CDFE3B3DE9}" srcId="{25B9CD6D-5F8E-46BF-A58A-F94D90BB182D}" destId="{4C443609-5074-4BFA-A7B4-6F3507F7A707}" srcOrd="1" destOrd="0" parTransId="{2A1DE5FA-A98F-4BDB-B55E-763C1C918D0E}" sibTransId="{877E7030-5EE0-49EE-83BD-7024A3DCD7F9}"/>
    <dgm:cxn modelId="{43CF73F5-B716-4935-A48C-13635E748F54}" type="presParOf" srcId="{2260E716-C216-4556-8F81-9B5959F56B77}" destId="{0407423C-7B43-45BD-A5B5-24D0580A1759}" srcOrd="0" destOrd="0" presId="urn:microsoft.com/office/officeart/2005/8/layout/hierarchy3"/>
    <dgm:cxn modelId="{0A184618-7297-4A4D-B0CE-8D3E2A09AEE2}" type="presParOf" srcId="{0407423C-7B43-45BD-A5B5-24D0580A1759}" destId="{280DC36B-0C08-4B6C-B789-DA1CDBC5B9AA}" srcOrd="0" destOrd="0" presId="urn:microsoft.com/office/officeart/2005/8/layout/hierarchy3"/>
    <dgm:cxn modelId="{BB1045AD-9ECC-4D91-8563-F15B25358E43}" type="presParOf" srcId="{280DC36B-0C08-4B6C-B789-DA1CDBC5B9AA}" destId="{4134CF18-D8A3-4EB9-914D-819FB18EA565}" srcOrd="0" destOrd="0" presId="urn:microsoft.com/office/officeart/2005/8/layout/hierarchy3"/>
    <dgm:cxn modelId="{8C60FEB4-7630-4C43-BC17-B7EB8E9CFDF3}" type="presParOf" srcId="{280DC36B-0C08-4B6C-B789-DA1CDBC5B9AA}" destId="{EF5D4A40-2BEF-49F8-BAAA-9011CEBE2860}" srcOrd="1" destOrd="0" presId="urn:microsoft.com/office/officeart/2005/8/layout/hierarchy3"/>
    <dgm:cxn modelId="{9224940F-1D11-4EB1-AC5B-13450D2D71E0}" type="presParOf" srcId="{0407423C-7B43-45BD-A5B5-24D0580A1759}" destId="{5B186E85-C50F-4F37-A266-B70C6692D35C}" srcOrd="1" destOrd="0" presId="urn:microsoft.com/office/officeart/2005/8/layout/hierarchy3"/>
    <dgm:cxn modelId="{6EA19A97-87D0-46DD-B227-BD9C0937D5BE}" type="presParOf" srcId="{5B186E85-C50F-4F37-A266-B70C6692D35C}" destId="{A56131CA-6E81-4ED3-9D7D-8B42AC883500}" srcOrd="0" destOrd="0" presId="urn:microsoft.com/office/officeart/2005/8/layout/hierarchy3"/>
    <dgm:cxn modelId="{C9D031ED-E847-4042-9964-8980E7518EEC}" type="presParOf" srcId="{5B186E85-C50F-4F37-A266-B70C6692D35C}" destId="{970DFDCD-D223-4AE2-9BB1-612BABF61BD0}" srcOrd="1" destOrd="0" presId="urn:microsoft.com/office/officeart/2005/8/layout/hierarchy3"/>
    <dgm:cxn modelId="{289385F9-4451-4C1C-A85E-D8D794C696C3}" type="presParOf" srcId="{5B186E85-C50F-4F37-A266-B70C6692D35C}" destId="{EE302185-0C22-4E7F-B630-0D6747D239EC}" srcOrd="2" destOrd="0" presId="urn:microsoft.com/office/officeart/2005/8/layout/hierarchy3"/>
    <dgm:cxn modelId="{E4FF75EA-D7F2-42C7-A7FB-CECBD4B038B4}" type="presParOf" srcId="{5B186E85-C50F-4F37-A266-B70C6692D35C}" destId="{6CC622E6-1B4F-4107-B2E0-B830357F28E9}" srcOrd="3" destOrd="0" presId="urn:microsoft.com/office/officeart/2005/8/layout/hierarchy3"/>
    <dgm:cxn modelId="{FFB61C96-CB4D-4B0C-B1D1-54FB3A0873EE}" type="presParOf" srcId="{2260E716-C216-4556-8F81-9B5959F56B77}" destId="{E068E09D-2EA8-4849-91B5-F95D9D4B31E9}" srcOrd="1" destOrd="0" presId="urn:microsoft.com/office/officeart/2005/8/layout/hierarchy3"/>
    <dgm:cxn modelId="{052C5953-B4FC-407C-9FC8-6B63B934C09E}" type="presParOf" srcId="{E068E09D-2EA8-4849-91B5-F95D9D4B31E9}" destId="{B28FA42B-4E1D-4CA6-A406-63E54BD1F5DA}" srcOrd="0" destOrd="0" presId="urn:microsoft.com/office/officeart/2005/8/layout/hierarchy3"/>
    <dgm:cxn modelId="{A3214F0C-F452-4EB9-92AF-085F868E5261}" type="presParOf" srcId="{B28FA42B-4E1D-4CA6-A406-63E54BD1F5DA}" destId="{BBE03E90-5785-4326-8E03-E58B752373A6}" srcOrd="0" destOrd="0" presId="urn:microsoft.com/office/officeart/2005/8/layout/hierarchy3"/>
    <dgm:cxn modelId="{105BE1B2-8C4C-4C12-8E96-7C5FA689CB73}" type="presParOf" srcId="{B28FA42B-4E1D-4CA6-A406-63E54BD1F5DA}" destId="{FE2B6989-7B5D-468F-B515-F3AF5B8C8C92}" srcOrd="1" destOrd="0" presId="urn:microsoft.com/office/officeart/2005/8/layout/hierarchy3"/>
    <dgm:cxn modelId="{6FA58877-6897-4587-944B-60854748D7D0}" type="presParOf" srcId="{E068E09D-2EA8-4849-91B5-F95D9D4B31E9}" destId="{19E81583-05A4-48FC-AEDA-DEF703FD5BA0}" srcOrd="1" destOrd="0" presId="urn:microsoft.com/office/officeart/2005/8/layout/hierarchy3"/>
    <dgm:cxn modelId="{DE25669D-1FA4-492D-B6BE-A87011AB3EC5}" type="presParOf" srcId="{19E81583-05A4-48FC-AEDA-DEF703FD5BA0}" destId="{421C5C81-0D4C-4B8E-8B8B-D3B4CA996233}" srcOrd="0" destOrd="0" presId="urn:microsoft.com/office/officeart/2005/8/layout/hierarchy3"/>
    <dgm:cxn modelId="{80BAC4C2-4B1C-471A-AE04-750EC84AD519}" type="presParOf" srcId="{19E81583-05A4-48FC-AEDA-DEF703FD5BA0}" destId="{58E46019-B29D-4396-9C89-36A8ABB0EA05}" srcOrd="1" destOrd="0" presId="urn:microsoft.com/office/officeart/2005/8/layout/hierarchy3"/>
    <dgm:cxn modelId="{F9BD72F8-3E5A-4766-8196-267F420C939A}" type="presParOf" srcId="{19E81583-05A4-48FC-AEDA-DEF703FD5BA0}" destId="{EC276931-1C2C-4CA1-A26F-FB393CD73CAE}" srcOrd="2" destOrd="0" presId="urn:microsoft.com/office/officeart/2005/8/layout/hierarchy3"/>
    <dgm:cxn modelId="{2DCA60E3-7E7E-40F1-8D79-F148F7E1E0C4}" type="presParOf" srcId="{19E81583-05A4-48FC-AEDA-DEF703FD5BA0}" destId="{67972ECF-B53C-480E-B2C3-B19C01BC94F0}"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B5D049-496D-4847-A289-855BB98ECE9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fr-FR"/>
        </a:p>
      </dgm:t>
    </dgm:pt>
    <dgm:pt modelId="{CC7D1C9A-A554-408D-86ED-7BDDA7EF124D}">
      <dgm:prSet phldrT="[Texte]" custT="1"/>
      <dgm:spPr>
        <a:solidFill>
          <a:srgbClr val="002060"/>
        </a:solidFill>
      </dgm:spPr>
      <dgm:t>
        <a:bodyPr/>
        <a:lstStyle/>
        <a:p>
          <a:r>
            <a:rPr lang="ar-MA" sz="2400" b="1" dirty="0">
              <a:latin typeface="Sakkal Majalla" panose="02000000000000000000" pitchFamily="2" charset="-78"/>
              <a:cs typeface="Sakkal Majalla" panose="02000000000000000000" pitchFamily="2" charset="-78"/>
            </a:rPr>
            <a:t>التكنولوجيا</a:t>
          </a:r>
          <a:endParaRPr lang="fr-FR" sz="2400" b="1" dirty="0">
            <a:latin typeface="Sakkal Majalla" panose="02000000000000000000" pitchFamily="2" charset="-78"/>
            <a:cs typeface="Sakkal Majalla" panose="02000000000000000000" pitchFamily="2" charset="-78"/>
          </a:endParaRPr>
        </a:p>
      </dgm:t>
    </dgm:pt>
    <dgm:pt modelId="{D7C4E438-41DB-4BA9-AA1D-4D47BC7C51ED}" type="parTrans" cxnId="{7DDBBE10-B2CE-4FED-980C-372C29DBDE56}">
      <dgm:prSet/>
      <dgm:spPr/>
      <dgm:t>
        <a:bodyPr/>
        <a:lstStyle/>
        <a:p>
          <a:endParaRPr lang="fr-FR"/>
        </a:p>
      </dgm:t>
    </dgm:pt>
    <dgm:pt modelId="{46ADC229-DB62-4819-AF17-B5013F5A893C}" type="sibTrans" cxnId="{7DDBBE10-B2CE-4FED-980C-372C29DBDE56}">
      <dgm:prSet/>
      <dgm:spPr/>
      <dgm:t>
        <a:bodyPr/>
        <a:lstStyle/>
        <a:p>
          <a:endParaRPr lang="fr-FR"/>
        </a:p>
      </dgm:t>
    </dgm:pt>
    <dgm:pt modelId="{25B9CD6D-5F8E-46BF-A58A-F94D90BB182D}">
      <dgm:prSet phldrT="[Texte]" custT="1"/>
      <dgm:spPr>
        <a:solidFill>
          <a:schemeClr val="bg1">
            <a:lumMod val="95000"/>
          </a:schemeClr>
        </a:solidFill>
      </dgm:spPr>
      <dgm:t>
        <a:bodyPr/>
        <a:lstStyle/>
        <a:p>
          <a:r>
            <a:rPr lang="ar-MA" sz="2400" b="1" dirty="0">
              <a:solidFill>
                <a:schemeClr val="tx1"/>
              </a:solidFill>
              <a:latin typeface="Sakkal Majalla" panose="02000000000000000000" pitchFamily="2" charset="-78"/>
              <a:cs typeface="Sakkal Majalla" panose="02000000000000000000" pitchFamily="2" charset="-78"/>
            </a:rPr>
            <a:t>علوم الأرض والفضاء</a:t>
          </a:r>
          <a:endParaRPr lang="fr-FR" sz="2400" b="1" dirty="0">
            <a:solidFill>
              <a:schemeClr val="tx1"/>
            </a:solidFill>
          </a:endParaRPr>
        </a:p>
      </dgm:t>
    </dgm:pt>
    <dgm:pt modelId="{0ACD63FA-5B31-4247-A5CA-14B26900D455}" type="parTrans" cxnId="{2E8B0E45-67CE-4940-859C-4DEDE5452AC4}">
      <dgm:prSet/>
      <dgm:spPr/>
      <dgm:t>
        <a:bodyPr/>
        <a:lstStyle/>
        <a:p>
          <a:endParaRPr lang="fr-FR"/>
        </a:p>
      </dgm:t>
    </dgm:pt>
    <dgm:pt modelId="{87A408ED-EAC5-43A7-87DE-6F45E9578735}" type="sibTrans" cxnId="{2E8B0E45-67CE-4940-859C-4DEDE5452AC4}">
      <dgm:prSet/>
      <dgm:spPr/>
      <dgm:t>
        <a:bodyPr/>
        <a:lstStyle/>
        <a:p>
          <a:endParaRPr lang="fr-FR"/>
        </a:p>
      </dgm:t>
    </dgm:pt>
    <dgm:pt modelId="{1002CF4A-3101-4E7E-B2E8-88E7E9FD2437}">
      <dgm:prSet phldrT="[Texte]" custT="1"/>
      <dgm:spPr/>
      <dgm:t>
        <a:bodyPr/>
        <a:lstStyle/>
        <a:p>
          <a:r>
            <a:rPr lang="ar-MA" sz="1400" dirty="0">
              <a:latin typeface="Sakkal Majalla" panose="02000000000000000000" pitchFamily="2" charset="-78"/>
              <a:cs typeface="Sakkal Majalla" panose="02000000000000000000" pitchFamily="2" charset="-78"/>
            </a:rPr>
            <a:t>تاريخ الأرض ومواردها وخصائصها والنشاط البشري</a:t>
          </a:r>
        </a:p>
        <a:p>
          <a:r>
            <a:rPr lang="ar-MA" sz="1400" dirty="0">
              <a:latin typeface="Sakkal Majalla" panose="02000000000000000000" pitchFamily="2" charset="-78"/>
              <a:cs typeface="Sakkal Majalla" panose="02000000000000000000" pitchFamily="2" charset="-78"/>
            </a:rPr>
            <a:t>موقع كوكب الأرض ضمن النظام الشمسي</a:t>
          </a:r>
          <a:endParaRPr lang="fr-FR" sz="1400" dirty="0">
            <a:latin typeface="Sakkal Majalla" panose="02000000000000000000" pitchFamily="2" charset="-78"/>
            <a:cs typeface="Sakkal Majalla" panose="02000000000000000000" pitchFamily="2" charset="-78"/>
          </a:endParaRPr>
        </a:p>
      </dgm:t>
    </dgm:pt>
    <dgm:pt modelId="{8EB24F38-1189-4BEB-A270-B3FBDA52CC3C}" type="parTrans" cxnId="{8749C9AF-9DDC-4864-A930-987867AB1511}">
      <dgm:prSet/>
      <dgm:spPr/>
      <dgm:t>
        <a:bodyPr/>
        <a:lstStyle/>
        <a:p>
          <a:endParaRPr lang="fr-FR"/>
        </a:p>
      </dgm:t>
    </dgm:pt>
    <dgm:pt modelId="{2A186E90-1B1A-4306-977A-1D445A3F3124}" type="sibTrans" cxnId="{8749C9AF-9DDC-4864-A930-987867AB1511}">
      <dgm:prSet/>
      <dgm:spPr/>
      <dgm:t>
        <a:bodyPr/>
        <a:lstStyle/>
        <a:p>
          <a:endParaRPr lang="fr-FR"/>
        </a:p>
      </dgm:t>
    </dgm:pt>
    <dgm:pt modelId="{4C443609-5074-4BFA-A7B4-6F3507F7A707}">
      <dgm:prSet phldrT="[Texte]" custT="1"/>
      <dgm:spPr/>
      <dgm:t>
        <a:bodyPr/>
        <a:lstStyle/>
        <a:p>
          <a:r>
            <a:rPr lang="ar-MA" sz="1400" kern="1200" dirty="0">
              <a:solidFill>
                <a:schemeClr val="tx1"/>
              </a:solidFill>
              <a:latin typeface="Sakkal Majalla" panose="02000000000000000000" pitchFamily="2" charset="-78"/>
              <a:ea typeface="+mn-ea"/>
              <a:cs typeface="Sakkal Majalla" panose="02000000000000000000" pitchFamily="2" charset="-78"/>
            </a:rPr>
            <a:t>كوكب</a:t>
          </a:r>
          <a:r>
            <a:rPr lang="ar-MA" sz="1400" kern="1200" baseline="0" dirty="0">
              <a:solidFill>
                <a:schemeClr val="tx1"/>
              </a:solidFill>
              <a:latin typeface="Sakkal Majalla" panose="02000000000000000000" pitchFamily="2" charset="-78"/>
              <a:ea typeface="+mn-ea"/>
              <a:cs typeface="Sakkal Majalla" panose="02000000000000000000" pitchFamily="2" charset="-78"/>
            </a:rPr>
            <a:t> الأرض: طقسه ومناخه</a:t>
          </a:r>
          <a:endParaRPr lang="fr-FR" sz="1400" kern="1200" dirty="0">
            <a:solidFill>
              <a:schemeClr val="tx1"/>
            </a:solidFill>
            <a:latin typeface="Sakkal Majalla" panose="02000000000000000000" pitchFamily="2" charset="-78"/>
            <a:ea typeface="+mn-ea"/>
            <a:cs typeface="Sakkal Majalla" panose="02000000000000000000" pitchFamily="2" charset="-78"/>
          </a:endParaRPr>
        </a:p>
      </dgm:t>
    </dgm:pt>
    <dgm:pt modelId="{2A1DE5FA-A98F-4BDB-B55E-763C1C918D0E}" type="parTrans" cxnId="{626640C9-A025-42D0-A649-76CDFE3B3DE9}">
      <dgm:prSet/>
      <dgm:spPr/>
      <dgm:t>
        <a:bodyPr/>
        <a:lstStyle/>
        <a:p>
          <a:endParaRPr lang="fr-FR"/>
        </a:p>
      </dgm:t>
    </dgm:pt>
    <dgm:pt modelId="{877E7030-5EE0-49EE-83BD-7024A3DCD7F9}" type="sibTrans" cxnId="{626640C9-A025-42D0-A649-76CDFE3B3DE9}">
      <dgm:prSet/>
      <dgm:spPr/>
      <dgm:t>
        <a:bodyPr/>
        <a:lstStyle/>
        <a:p>
          <a:endParaRPr lang="fr-FR"/>
        </a:p>
      </dgm:t>
    </dgm:pt>
    <dgm:pt modelId="{2F5207D0-E774-4997-A056-A5822A929012}">
      <dgm:prSet/>
      <dgm:spPr/>
      <dgm:t>
        <a:bodyPr/>
        <a:lstStyle/>
        <a:p>
          <a:r>
            <a:rPr lang="ar-MA">
              <a:solidFill>
                <a:srgbClr val="000000">
                  <a:hueOff val="0"/>
                  <a:satOff val="0"/>
                  <a:lumOff val="0"/>
                  <a:alphaOff val="0"/>
                </a:srgbClr>
              </a:solidFill>
              <a:latin typeface="Sakkal Majalla" panose="02000000000000000000" pitchFamily="2" charset="-78"/>
              <a:ea typeface="+mn-ea"/>
              <a:cs typeface="Sakkal Majalla" panose="02000000000000000000" pitchFamily="2" charset="-78"/>
            </a:rPr>
            <a:t>مشاريع لها علاقة لها علاقة بالأهداف التعلمية الخاصة بالوحدة </a:t>
          </a:r>
          <a:endParaRPr lang="fr-FR" dirty="0">
            <a:solidFill>
              <a:srgbClr val="000000">
                <a:hueOff val="0"/>
                <a:satOff val="0"/>
                <a:lumOff val="0"/>
                <a:alphaOff val="0"/>
              </a:srgbClr>
            </a:solidFill>
            <a:latin typeface="Sakkal Majalla" panose="02000000000000000000" pitchFamily="2" charset="-78"/>
            <a:ea typeface="+mn-ea"/>
            <a:cs typeface="Sakkal Majalla" panose="02000000000000000000" pitchFamily="2" charset="-78"/>
          </a:endParaRPr>
        </a:p>
      </dgm:t>
    </dgm:pt>
    <dgm:pt modelId="{C8140389-F73B-438B-A71B-61992898F289}" type="parTrans" cxnId="{0037D4D4-C74F-4FAB-9ED6-6472D7289726}">
      <dgm:prSet/>
      <dgm:spPr/>
      <dgm:t>
        <a:bodyPr/>
        <a:lstStyle/>
        <a:p>
          <a:endParaRPr lang="fr-FR"/>
        </a:p>
      </dgm:t>
    </dgm:pt>
    <dgm:pt modelId="{D5C8B710-EB69-43D1-86E9-D6B013FE2B77}" type="sibTrans" cxnId="{0037D4D4-C74F-4FAB-9ED6-6472D7289726}">
      <dgm:prSet/>
      <dgm:spPr/>
      <dgm:t>
        <a:bodyPr/>
        <a:lstStyle/>
        <a:p>
          <a:endParaRPr lang="fr-FR"/>
        </a:p>
      </dgm:t>
    </dgm:pt>
    <dgm:pt modelId="{2260E716-C216-4556-8F81-9B5959F56B77}" type="pres">
      <dgm:prSet presAssocID="{5EB5D049-496D-4847-A289-855BB98ECE9E}" presName="diagram" presStyleCnt="0">
        <dgm:presLayoutVars>
          <dgm:chPref val="1"/>
          <dgm:dir/>
          <dgm:animOne val="branch"/>
          <dgm:animLvl val="lvl"/>
          <dgm:resizeHandles/>
        </dgm:presLayoutVars>
      </dgm:prSet>
      <dgm:spPr/>
      <dgm:t>
        <a:bodyPr/>
        <a:lstStyle/>
        <a:p>
          <a:endParaRPr lang="fr-FR"/>
        </a:p>
      </dgm:t>
    </dgm:pt>
    <dgm:pt modelId="{0407423C-7B43-45BD-A5B5-24D0580A1759}" type="pres">
      <dgm:prSet presAssocID="{CC7D1C9A-A554-408D-86ED-7BDDA7EF124D}" presName="root" presStyleCnt="0"/>
      <dgm:spPr/>
    </dgm:pt>
    <dgm:pt modelId="{280DC36B-0C08-4B6C-B789-DA1CDBC5B9AA}" type="pres">
      <dgm:prSet presAssocID="{CC7D1C9A-A554-408D-86ED-7BDDA7EF124D}" presName="rootComposite" presStyleCnt="0"/>
      <dgm:spPr/>
    </dgm:pt>
    <dgm:pt modelId="{4134CF18-D8A3-4EB9-914D-819FB18EA565}" type="pres">
      <dgm:prSet presAssocID="{CC7D1C9A-A554-408D-86ED-7BDDA7EF124D}" presName="rootText" presStyleLbl="node1" presStyleIdx="0" presStyleCnt="2" custScaleX="106246" custLinFactNeighborX="15284" custLinFactNeighborY="-2290"/>
      <dgm:spPr/>
      <dgm:t>
        <a:bodyPr/>
        <a:lstStyle/>
        <a:p>
          <a:endParaRPr lang="fr-FR"/>
        </a:p>
      </dgm:t>
    </dgm:pt>
    <dgm:pt modelId="{EF5D4A40-2BEF-49F8-BAAA-9011CEBE2860}" type="pres">
      <dgm:prSet presAssocID="{CC7D1C9A-A554-408D-86ED-7BDDA7EF124D}" presName="rootConnector" presStyleLbl="node1" presStyleIdx="0" presStyleCnt="2"/>
      <dgm:spPr/>
      <dgm:t>
        <a:bodyPr/>
        <a:lstStyle/>
        <a:p>
          <a:endParaRPr lang="fr-FR"/>
        </a:p>
      </dgm:t>
    </dgm:pt>
    <dgm:pt modelId="{5B186E85-C50F-4F37-A266-B70C6692D35C}" type="pres">
      <dgm:prSet presAssocID="{CC7D1C9A-A554-408D-86ED-7BDDA7EF124D}" presName="childShape" presStyleCnt="0"/>
      <dgm:spPr/>
    </dgm:pt>
    <dgm:pt modelId="{51906506-5BCA-4667-807E-8A411F619FC5}" type="pres">
      <dgm:prSet presAssocID="{C8140389-F73B-438B-A71B-61992898F289}" presName="Name13" presStyleLbl="parChTrans1D2" presStyleIdx="0" presStyleCnt="3"/>
      <dgm:spPr/>
      <dgm:t>
        <a:bodyPr/>
        <a:lstStyle/>
        <a:p>
          <a:endParaRPr lang="fr-FR"/>
        </a:p>
      </dgm:t>
    </dgm:pt>
    <dgm:pt modelId="{6EB0C721-D2C9-4077-BB52-775BB01B2AE7}" type="pres">
      <dgm:prSet presAssocID="{2F5207D0-E774-4997-A056-A5822A929012}" presName="childText" presStyleLbl="bgAcc1" presStyleIdx="0" presStyleCnt="3" custLinFactNeighborX="20159" custLinFactNeighborY="6437">
        <dgm:presLayoutVars>
          <dgm:bulletEnabled val="1"/>
        </dgm:presLayoutVars>
      </dgm:prSet>
      <dgm:spPr/>
      <dgm:t>
        <a:bodyPr/>
        <a:lstStyle/>
        <a:p>
          <a:endParaRPr lang="fr-FR"/>
        </a:p>
      </dgm:t>
    </dgm:pt>
    <dgm:pt modelId="{E068E09D-2EA8-4849-91B5-F95D9D4B31E9}" type="pres">
      <dgm:prSet presAssocID="{25B9CD6D-5F8E-46BF-A58A-F94D90BB182D}" presName="root" presStyleCnt="0"/>
      <dgm:spPr/>
    </dgm:pt>
    <dgm:pt modelId="{B28FA42B-4E1D-4CA6-A406-63E54BD1F5DA}" type="pres">
      <dgm:prSet presAssocID="{25B9CD6D-5F8E-46BF-A58A-F94D90BB182D}" presName="rootComposite" presStyleCnt="0"/>
      <dgm:spPr/>
    </dgm:pt>
    <dgm:pt modelId="{BBE03E90-5785-4326-8E03-E58B752373A6}" type="pres">
      <dgm:prSet presAssocID="{25B9CD6D-5F8E-46BF-A58A-F94D90BB182D}" presName="rootText" presStyleLbl="node1" presStyleIdx="1" presStyleCnt="2" custLinFactNeighborX="83" custLinFactNeighborY="-7020"/>
      <dgm:spPr/>
      <dgm:t>
        <a:bodyPr/>
        <a:lstStyle/>
        <a:p>
          <a:endParaRPr lang="fr-FR"/>
        </a:p>
      </dgm:t>
    </dgm:pt>
    <dgm:pt modelId="{FE2B6989-7B5D-468F-B515-F3AF5B8C8C92}" type="pres">
      <dgm:prSet presAssocID="{25B9CD6D-5F8E-46BF-A58A-F94D90BB182D}" presName="rootConnector" presStyleLbl="node1" presStyleIdx="1" presStyleCnt="2"/>
      <dgm:spPr/>
      <dgm:t>
        <a:bodyPr/>
        <a:lstStyle/>
        <a:p>
          <a:endParaRPr lang="fr-FR"/>
        </a:p>
      </dgm:t>
    </dgm:pt>
    <dgm:pt modelId="{19E81583-05A4-48FC-AEDA-DEF703FD5BA0}" type="pres">
      <dgm:prSet presAssocID="{25B9CD6D-5F8E-46BF-A58A-F94D90BB182D}" presName="childShape" presStyleCnt="0"/>
      <dgm:spPr/>
    </dgm:pt>
    <dgm:pt modelId="{421C5C81-0D4C-4B8E-8B8B-D3B4CA996233}" type="pres">
      <dgm:prSet presAssocID="{8EB24F38-1189-4BEB-A270-B3FBDA52CC3C}" presName="Name13" presStyleLbl="parChTrans1D2" presStyleIdx="1" presStyleCnt="3"/>
      <dgm:spPr/>
      <dgm:t>
        <a:bodyPr/>
        <a:lstStyle/>
        <a:p>
          <a:endParaRPr lang="fr-FR"/>
        </a:p>
      </dgm:t>
    </dgm:pt>
    <dgm:pt modelId="{58E46019-B29D-4396-9C89-36A8ABB0EA05}" type="pres">
      <dgm:prSet presAssocID="{1002CF4A-3101-4E7E-B2E8-88E7E9FD2437}" presName="childText" presStyleLbl="bgAcc1" presStyleIdx="1" presStyleCnt="3" custScaleX="114767" custScaleY="131706">
        <dgm:presLayoutVars>
          <dgm:bulletEnabled val="1"/>
        </dgm:presLayoutVars>
      </dgm:prSet>
      <dgm:spPr/>
      <dgm:t>
        <a:bodyPr/>
        <a:lstStyle/>
        <a:p>
          <a:endParaRPr lang="fr-FR"/>
        </a:p>
      </dgm:t>
    </dgm:pt>
    <dgm:pt modelId="{EC276931-1C2C-4CA1-A26F-FB393CD73CAE}" type="pres">
      <dgm:prSet presAssocID="{2A1DE5FA-A98F-4BDB-B55E-763C1C918D0E}" presName="Name13" presStyleLbl="parChTrans1D2" presStyleIdx="2" presStyleCnt="3"/>
      <dgm:spPr/>
      <dgm:t>
        <a:bodyPr/>
        <a:lstStyle/>
        <a:p>
          <a:endParaRPr lang="fr-FR"/>
        </a:p>
      </dgm:t>
    </dgm:pt>
    <dgm:pt modelId="{67972ECF-B53C-480E-B2C3-B19C01BC94F0}" type="pres">
      <dgm:prSet presAssocID="{4C443609-5074-4BFA-A7B4-6F3507F7A707}" presName="childText" presStyleLbl="bgAcc1" presStyleIdx="2" presStyleCnt="3" custScaleX="112965" custScaleY="97273" custLinFactNeighborX="3573" custLinFactNeighborY="-2576">
        <dgm:presLayoutVars>
          <dgm:bulletEnabled val="1"/>
        </dgm:presLayoutVars>
      </dgm:prSet>
      <dgm:spPr/>
      <dgm:t>
        <a:bodyPr/>
        <a:lstStyle/>
        <a:p>
          <a:endParaRPr lang="fr-FR"/>
        </a:p>
      </dgm:t>
    </dgm:pt>
  </dgm:ptLst>
  <dgm:cxnLst>
    <dgm:cxn modelId="{E7F98354-FA92-4819-B93F-C9FBD7F25186}" type="presOf" srcId="{1002CF4A-3101-4E7E-B2E8-88E7E9FD2437}" destId="{58E46019-B29D-4396-9C89-36A8ABB0EA05}" srcOrd="0" destOrd="0" presId="urn:microsoft.com/office/officeart/2005/8/layout/hierarchy3"/>
    <dgm:cxn modelId="{0037D4D4-C74F-4FAB-9ED6-6472D7289726}" srcId="{CC7D1C9A-A554-408D-86ED-7BDDA7EF124D}" destId="{2F5207D0-E774-4997-A056-A5822A929012}" srcOrd="0" destOrd="0" parTransId="{C8140389-F73B-438B-A71B-61992898F289}" sibTransId="{D5C8B710-EB69-43D1-86E9-D6B013FE2B77}"/>
    <dgm:cxn modelId="{FD3B8A60-916B-4CF7-A4A9-4B61C164E4A4}" type="presOf" srcId="{CC7D1C9A-A554-408D-86ED-7BDDA7EF124D}" destId="{EF5D4A40-2BEF-49F8-BAAA-9011CEBE2860}" srcOrd="1" destOrd="0" presId="urn:microsoft.com/office/officeart/2005/8/layout/hierarchy3"/>
    <dgm:cxn modelId="{61CC04F0-2EFB-43EE-9E2B-A3D41D4A62F8}" type="presOf" srcId="{2A1DE5FA-A98F-4BDB-B55E-763C1C918D0E}" destId="{EC276931-1C2C-4CA1-A26F-FB393CD73CAE}" srcOrd="0" destOrd="0" presId="urn:microsoft.com/office/officeart/2005/8/layout/hierarchy3"/>
    <dgm:cxn modelId="{6D3F92EE-19F3-42FC-9D3C-1FC09280369B}" type="presOf" srcId="{5EB5D049-496D-4847-A289-855BB98ECE9E}" destId="{2260E716-C216-4556-8F81-9B5959F56B77}" srcOrd="0" destOrd="0" presId="urn:microsoft.com/office/officeart/2005/8/layout/hierarchy3"/>
    <dgm:cxn modelId="{2E8B0E45-67CE-4940-859C-4DEDE5452AC4}" srcId="{5EB5D049-496D-4847-A289-855BB98ECE9E}" destId="{25B9CD6D-5F8E-46BF-A58A-F94D90BB182D}" srcOrd="1" destOrd="0" parTransId="{0ACD63FA-5B31-4247-A5CA-14B26900D455}" sibTransId="{87A408ED-EAC5-43A7-87DE-6F45E9578735}"/>
    <dgm:cxn modelId="{8749C9AF-9DDC-4864-A930-987867AB1511}" srcId="{25B9CD6D-5F8E-46BF-A58A-F94D90BB182D}" destId="{1002CF4A-3101-4E7E-B2E8-88E7E9FD2437}" srcOrd="0" destOrd="0" parTransId="{8EB24F38-1189-4BEB-A270-B3FBDA52CC3C}" sibTransId="{2A186E90-1B1A-4306-977A-1D445A3F3124}"/>
    <dgm:cxn modelId="{67F8D7F3-9950-418B-915A-30D79B15161D}" type="presOf" srcId="{CC7D1C9A-A554-408D-86ED-7BDDA7EF124D}" destId="{4134CF18-D8A3-4EB9-914D-819FB18EA565}" srcOrd="0" destOrd="0" presId="urn:microsoft.com/office/officeart/2005/8/layout/hierarchy3"/>
    <dgm:cxn modelId="{005F872E-B182-47AD-9874-BFBC7516291F}" type="presOf" srcId="{25B9CD6D-5F8E-46BF-A58A-F94D90BB182D}" destId="{BBE03E90-5785-4326-8E03-E58B752373A6}" srcOrd="0" destOrd="0" presId="urn:microsoft.com/office/officeart/2005/8/layout/hierarchy3"/>
    <dgm:cxn modelId="{2E728726-A03F-42C4-910C-F99FB6129717}" type="presOf" srcId="{C8140389-F73B-438B-A71B-61992898F289}" destId="{51906506-5BCA-4667-807E-8A411F619FC5}" srcOrd="0" destOrd="0" presId="urn:microsoft.com/office/officeart/2005/8/layout/hierarchy3"/>
    <dgm:cxn modelId="{7DDBBE10-B2CE-4FED-980C-372C29DBDE56}" srcId="{5EB5D049-496D-4847-A289-855BB98ECE9E}" destId="{CC7D1C9A-A554-408D-86ED-7BDDA7EF124D}" srcOrd="0" destOrd="0" parTransId="{D7C4E438-41DB-4BA9-AA1D-4D47BC7C51ED}" sibTransId="{46ADC229-DB62-4819-AF17-B5013F5A893C}"/>
    <dgm:cxn modelId="{B1628195-DEAC-4E7B-A02A-4F76EBB76B65}" type="presOf" srcId="{8EB24F38-1189-4BEB-A270-B3FBDA52CC3C}" destId="{421C5C81-0D4C-4B8E-8B8B-D3B4CA996233}" srcOrd="0" destOrd="0" presId="urn:microsoft.com/office/officeart/2005/8/layout/hierarchy3"/>
    <dgm:cxn modelId="{0F753936-7CEA-4F03-B5EC-26EC16D73FB0}" type="presOf" srcId="{4C443609-5074-4BFA-A7B4-6F3507F7A707}" destId="{67972ECF-B53C-480E-B2C3-B19C01BC94F0}" srcOrd="0" destOrd="0" presId="urn:microsoft.com/office/officeart/2005/8/layout/hierarchy3"/>
    <dgm:cxn modelId="{9CACDD56-E63B-4E68-BEE9-0846D392777D}" type="presOf" srcId="{25B9CD6D-5F8E-46BF-A58A-F94D90BB182D}" destId="{FE2B6989-7B5D-468F-B515-F3AF5B8C8C92}" srcOrd="1" destOrd="0" presId="urn:microsoft.com/office/officeart/2005/8/layout/hierarchy3"/>
    <dgm:cxn modelId="{718D3B3C-9693-4601-97FD-0379B713AA2C}" type="presOf" srcId="{2F5207D0-E774-4997-A056-A5822A929012}" destId="{6EB0C721-D2C9-4077-BB52-775BB01B2AE7}" srcOrd="0" destOrd="0" presId="urn:microsoft.com/office/officeart/2005/8/layout/hierarchy3"/>
    <dgm:cxn modelId="{626640C9-A025-42D0-A649-76CDFE3B3DE9}" srcId="{25B9CD6D-5F8E-46BF-A58A-F94D90BB182D}" destId="{4C443609-5074-4BFA-A7B4-6F3507F7A707}" srcOrd="1" destOrd="0" parTransId="{2A1DE5FA-A98F-4BDB-B55E-763C1C918D0E}" sibTransId="{877E7030-5EE0-49EE-83BD-7024A3DCD7F9}"/>
    <dgm:cxn modelId="{43CF73F5-B716-4935-A48C-13635E748F54}" type="presParOf" srcId="{2260E716-C216-4556-8F81-9B5959F56B77}" destId="{0407423C-7B43-45BD-A5B5-24D0580A1759}" srcOrd="0" destOrd="0" presId="urn:microsoft.com/office/officeart/2005/8/layout/hierarchy3"/>
    <dgm:cxn modelId="{0A184618-7297-4A4D-B0CE-8D3E2A09AEE2}" type="presParOf" srcId="{0407423C-7B43-45BD-A5B5-24D0580A1759}" destId="{280DC36B-0C08-4B6C-B789-DA1CDBC5B9AA}" srcOrd="0" destOrd="0" presId="urn:microsoft.com/office/officeart/2005/8/layout/hierarchy3"/>
    <dgm:cxn modelId="{BB1045AD-9ECC-4D91-8563-F15B25358E43}" type="presParOf" srcId="{280DC36B-0C08-4B6C-B789-DA1CDBC5B9AA}" destId="{4134CF18-D8A3-4EB9-914D-819FB18EA565}" srcOrd="0" destOrd="0" presId="urn:microsoft.com/office/officeart/2005/8/layout/hierarchy3"/>
    <dgm:cxn modelId="{8C60FEB4-7630-4C43-BC17-B7EB8E9CFDF3}" type="presParOf" srcId="{280DC36B-0C08-4B6C-B789-DA1CDBC5B9AA}" destId="{EF5D4A40-2BEF-49F8-BAAA-9011CEBE2860}" srcOrd="1" destOrd="0" presId="urn:microsoft.com/office/officeart/2005/8/layout/hierarchy3"/>
    <dgm:cxn modelId="{9224940F-1D11-4EB1-AC5B-13450D2D71E0}" type="presParOf" srcId="{0407423C-7B43-45BD-A5B5-24D0580A1759}" destId="{5B186E85-C50F-4F37-A266-B70C6692D35C}" srcOrd="1" destOrd="0" presId="urn:microsoft.com/office/officeart/2005/8/layout/hierarchy3"/>
    <dgm:cxn modelId="{D2993937-C07A-4B25-9BA6-CF060BFC3755}" type="presParOf" srcId="{5B186E85-C50F-4F37-A266-B70C6692D35C}" destId="{51906506-5BCA-4667-807E-8A411F619FC5}" srcOrd="0" destOrd="0" presId="urn:microsoft.com/office/officeart/2005/8/layout/hierarchy3"/>
    <dgm:cxn modelId="{679FEED2-C92F-45DC-814A-7614FF62A7FF}" type="presParOf" srcId="{5B186E85-C50F-4F37-A266-B70C6692D35C}" destId="{6EB0C721-D2C9-4077-BB52-775BB01B2AE7}" srcOrd="1" destOrd="0" presId="urn:microsoft.com/office/officeart/2005/8/layout/hierarchy3"/>
    <dgm:cxn modelId="{FFB61C96-CB4D-4B0C-B1D1-54FB3A0873EE}" type="presParOf" srcId="{2260E716-C216-4556-8F81-9B5959F56B77}" destId="{E068E09D-2EA8-4849-91B5-F95D9D4B31E9}" srcOrd="1" destOrd="0" presId="urn:microsoft.com/office/officeart/2005/8/layout/hierarchy3"/>
    <dgm:cxn modelId="{052C5953-B4FC-407C-9FC8-6B63B934C09E}" type="presParOf" srcId="{E068E09D-2EA8-4849-91B5-F95D9D4B31E9}" destId="{B28FA42B-4E1D-4CA6-A406-63E54BD1F5DA}" srcOrd="0" destOrd="0" presId="urn:microsoft.com/office/officeart/2005/8/layout/hierarchy3"/>
    <dgm:cxn modelId="{A3214F0C-F452-4EB9-92AF-085F868E5261}" type="presParOf" srcId="{B28FA42B-4E1D-4CA6-A406-63E54BD1F5DA}" destId="{BBE03E90-5785-4326-8E03-E58B752373A6}" srcOrd="0" destOrd="0" presId="urn:microsoft.com/office/officeart/2005/8/layout/hierarchy3"/>
    <dgm:cxn modelId="{105BE1B2-8C4C-4C12-8E96-7C5FA689CB73}" type="presParOf" srcId="{B28FA42B-4E1D-4CA6-A406-63E54BD1F5DA}" destId="{FE2B6989-7B5D-468F-B515-F3AF5B8C8C92}" srcOrd="1" destOrd="0" presId="urn:microsoft.com/office/officeart/2005/8/layout/hierarchy3"/>
    <dgm:cxn modelId="{6FA58877-6897-4587-944B-60854748D7D0}" type="presParOf" srcId="{E068E09D-2EA8-4849-91B5-F95D9D4B31E9}" destId="{19E81583-05A4-48FC-AEDA-DEF703FD5BA0}" srcOrd="1" destOrd="0" presId="urn:microsoft.com/office/officeart/2005/8/layout/hierarchy3"/>
    <dgm:cxn modelId="{DE25669D-1FA4-492D-B6BE-A87011AB3EC5}" type="presParOf" srcId="{19E81583-05A4-48FC-AEDA-DEF703FD5BA0}" destId="{421C5C81-0D4C-4B8E-8B8B-D3B4CA996233}" srcOrd="0" destOrd="0" presId="urn:microsoft.com/office/officeart/2005/8/layout/hierarchy3"/>
    <dgm:cxn modelId="{80BAC4C2-4B1C-471A-AE04-750EC84AD519}" type="presParOf" srcId="{19E81583-05A4-48FC-AEDA-DEF703FD5BA0}" destId="{58E46019-B29D-4396-9C89-36A8ABB0EA05}" srcOrd="1" destOrd="0" presId="urn:microsoft.com/office/officeart/2005/8/layout/hierarchy3"/>
    <dgm:cxn modelId="{F9BD72F8-3E5A-4766-8196-267F420C939A}" type="presParOf" srcId="{19E81583-05A4-48FC-AEDA-DEF703FD5BA0}" destId="{EC276931-1C2C-4CA1-A26F-FB393CD73CAE}" srcOrd="2" destOrd="0" presId="urn:microsoft.com/office/officeart/2005/8/layout/hierarchy3"/>
    <dgm:cxn modelId="{2DCA60E3-7E7E-40F1-8D79-F148F7E1E0C4}" type="presParOf" srcId="{19E81583-05A4-48FC-AEDA-DEF703FD5BA0}" destId="{67972ECF-B53C-480E-B2C3-B19C01BC94F0}" srcOrd="3"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CF3BB-24BB-4E1D-9F0D-F5CD442C9ED3}">
      <dsp:nvSpPr>
        <dsp:cNvPr id="0" name=""/>
        <dsp:cNvSpPr/>
      </dsp:nvSpPr>
      <dsp:spPr>
        <a:xfrm>
          <a:off x="3127891" y="70822"/>
          <a:ext cx="2608149" cy="2608546"/>
        </a:xfrm>
        <a:prstGeom prst="circularArrow">
          <a:avLst>
            <a:gd name="adj1" fmla="val 10980"/>
            <a:gd name="adj2" fmla="val 1142322"/>
            <a:gd name="adj3" fmla="val 4500000"/>
            <a:gd name="adj4" fmla="val 10800000"/>
            <a:gd name="adj5" fmla="val 125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A6010-38CC-4A6F-B22B-C8FDD36DBC36}">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MA" sz="2400" b="1" kern="1200" dirty="0">
              <a:latin typeface="Sakkal Majalla" panose="02000000000000000000" pitchFamily="2" charset="-78"/>
              <a:cs typeface="Sakkal Majalla" panose="02000000000000000000" pitchFamily="2" charset="-78"/>
            </a:rPr>
            <a:t>المضامين والقدرات</a:t>
          </a:r>
          <a:endParaRPr lang="fr-FR" sz="2400" b="1" kern="1200" dirty="0">
            <a:latin typeface="Sakkal Majalla" panose="02000000000000000000" pitchFamily="2" charset="-78"/>
            <a:cs typeface="Sakkal Majalla" panose="02000000000000000000" pitchFamily="2" charset="-78"/>
          </a:endParaRPr>
        </a:p>
      </dsp:txBody>
      <dsp:txXfrm>
        <a:off x="3698614" y="941764"/>
        <a:ext cx="1449298" cy="724475"/>
      </dsp:txXfrm>
    </dsp:sp>
    <dsp:sp modelId="{E42D8263-3474-4803-AE65-920A7D08BE2A}">
      <dsp:nvSpPr>
        <dsp:cNvPr id="0" name=""/>
        <dsp:cNvSpPr/>
      </dsp:nvSpPr>
      <dsp:spPr>
        <a:xfrm>
          <a:off x="2407816" y="1405052"/>
          <a:ext cx="2608149" cy="2608546"/>
        </a:xfrm>
        <a:prstGeom prst="leftCircularArrow">
          <a:avLst>
            <a:gd name="adj1" fmla="val 10980"/>
            <a:gd name="adj2" fmla="val 1142322"/>
            <a:gd name="adj3" fmla="val 6300000"/>
            <a:gd name="adj4" fmla="val 18900000"/>
            <a:gd name="adj5" fmla="val 125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DAE54B-36AC-4C01-A116-D1F810BDEBB1}">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MA" sz="2400" b="1" kern="1200" dirty="0">
              <a:latin typeface="Sakkal Majalla" panose="02000000000000000000" pitchFamily="2" charset="-78"/>
              <a:cs typeface="Sakkal Majalla" panose="02000000000000000000" pitchFamily="2" charset="-78"/>
            </a:rPr>
            <a:t>المقاربات البيداغوجية</a:t>
          </a:r>
          <a:endParaRPr lang="fr-FR" sz="2400" b="1" kern="1200" dirty="0">
            <a:latin typeface="Sakkal Majalla" panose="02000000000000000000" pitchFamily="2" charset="-78"/>
            <a:cs typeface="Sakkal Majalla" panose="02000000000000000000" pitchFamily="2" charset="-78"/>
          </a:endParaRPr>
        </a:p>
      </dsp:txBody>
      <dsp:txXfrm>
        <a:off x="2977148" y="2449237"/>
        <a:ext cx="1449298" cy="724475"/>
      </dsp:txXfrm>
    </dsp:sp>
    <dsp:sp modelId="{7F6CFAD5-81DC-46B9-B181-2D5B3D21666E}">
      <dsp:nvSpPr>
        <dsp:cNvPr id="0" name=""/>
        <dsp:cNvSpPr/>
      </dsp:nvSpPr>
      <dsp:spPr>
        <a:xfrm>
          <a:off x="3307759" y="3176964"/>
          <a:ext cx="2240804" cy="2241702"/>
        </a:xfrm>
        <a:prstGeom prst="blockArc">
          <a:avLst>
            <a:gd name="adj1" fmla="val 13500000"/>
            <a:gd name="adj2" fmla="val 10800000"/>
            <a:gd name="adj3" fmla="val 1274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C0FC50-D515-44A2-89C5-300B1706600A}">
      <dsp:nvSpPr>
        <dsp:cNvPr id="0" name=""/>
        <dsp:cNvSpPr/>
      </dsp:nvSpPr>
      <dsp:spPr>
        <a:xfrm>
          <a:off x="3702042"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MA" sz="2400" b="1" kern="1200" dirty="0">
              <a:latin typeface="Sakkal Majalla" panose="02000000000000000000" pitchFamily="2" charset="-78"/>
              <a:cs typeface="Sakkal Majalla" panose="02000000000000000000" pitchFamily="2" charset="-78"/>
            </a:rPr>
            <a:t>الغلاف الزمني</a:t>
          </a:r>
          <a:endParaRPr lang="fr-FR" sz="2400" b="1" kern="1200" dirty="0">
            <a:latin typeface="Sakkal Majalla" panose="02000000000000000000" pitchFamily="2" charset="-78"/>
            <a:cs typeface="Sakkal Majalla" panose="02000000000000000000" pitchFamily="2" charset="-78"/>
          </a:endParaRPr>
        </a:p>
      </dsp:txBody>
      <dsp:txXfrm>
        <a:off x="3702042" y="3958878"/>
        <a:ext cx="1449298" cy="724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4CF18-D8A3-4EB9-914D-819FB18EA565}">
      <dsp:nvSpPr>
        <dsp:cNvPr id="0" name=""/>
        <dsp:cNvSpPr/>
      </dsp:nvSpPr>
      <dsp:spPr>
        <a:xfrm>
          <a:off x="398166" y="216025"/>
          <a:ext cx="2233980" cy="1051324"/>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ar-MA" sz="2400" b="1" kern="1200" dirty="0">
              <a:latin typeface="Sakkal Majalla" panose="02000000000000000000" pitchFamily="2" charset="-78"/>
              <a:cs typeface="Sakkal Majalla" panose="02000000000000000000" pitchFamily="2" charset="-78"/>
            </a:rPr>
            <a:t>العلوم الفيزيائية</a:t>
          </a:r>
          <a:endParaRPr lang="fr-FR" sz="2400" b="1" kern="1200" dirty="0">
            <a:latin typeface="Sakkal Majalla" panose="02000000000000000000" pitchFamily="2" charset="-78"/>
            <a:cs typeface="Sakkal Majalla" panose="02000000000000000000" pitchFamily="2" charset="-78"/>
          </a:endParaRPr>
        </a:p>
      </dsp:txBody>
      <dsp:txXfrm>
        <a:off x="428958" y="246817"/>
        <a:ext cx="2172396" cy="989740"/>
      </dsp:txXfrm>
    </dsp:sp>
    <dsp:sp modelId="{A56131CA-6E81-4ED3-9D7D-8B42AC883500}">
      <dsp:nvSpPr>
        <dsp:cNvPr id="0" name=""/>
        <dsp:cNvSpPr/>
      </dsp:nvSpPr>
      <dsp:spPr>
        <a:xfrm>
          <a:off x="621564" y="1267350"/>
          <a:ext cx="280661" cy="820253"/>
        </a:xfrm>
        <a:custGeom>
          <a:avLst/>
          <a:gdLst/>
          <a:ahLst/>
          <a:cxnLst/>
          <a:rect l="0" t="0" r="0" b="0"/>
          <a:pathLst>
            <a:path>
              <a:moveTo>
                <a:pt x="0" y="0"/>
              </a:moveTo>
              <a:lnTo>
                <a:pt x="0" y="820253"/>
              </a:lnTo>
              <a:lnTo>
                <a:pt x="280661" y="8202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0DFDCD-D223-4AE2-9BB1-612BABF61BD0}">
      <dsp:nvSpPr>
        <dsp:cNvPr id="0" name=""/>
        <dsp:cNvSpPr/>
      </dsp:nvSpPr>
      <dsp:spPr>
        <a:xfrm>
          <a:off x="902225" y="1561942"/>
          <a:ext cx="1682119" cy="10513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ar-MA" sz="1400" kern="1200" dirty="0">
              <a:solidFill>
                <a:srgbClr val="000000">
                  <a:hueOff val="0"/>
                  <a:satOff val="0"/>
                  <a:lumOff val="0"/>
                  <a:alphaOff val="0"/>
                </a:srgbClr>
              </a:solidFill>
              <a:latin typeface="Sakkal Majalla" panose="02000000000000000000" pitchFamily="2" charset="-78"/>
              <a:ea typeface="+mn-ea"/>
              <a:cs typeface="Sakkal Majalla" panose="02000000000000000000" pitchFamily="2" charset="-78"/>
            </a:rPr>
            <a:t>حالات المادة وخصائصها والتحولات التي تطرأ عليها</a:t>
          </a:r>
        </a:p>
        <a:p>
          <a:pPr lvl="0" algn="ctr" defTabSz="622300">
            <a:lnSpc>
              <a:spcPct val="90000"/>
            </a:lnSpc>
            <a:spcBef>
              <a:spcPct val="0"/>
            </a:spcBef>
            <a:spcAft>
              <a:spcPct val="35000"/>
            </a:spcAft>
          </a:pPr>
          <a:r>
            <a:rPr lang="ar-MA" sz="1400" kern="1200" dirty="0">
              <a:solidFill>
                <a:srgbClr val="000000">
                  <a:hueOff val="0"/>
                  <a:satOff val="0"/>
                  <a:lumOff val="0"/>
                  <a:alphaOff val="0"/>
                </a:srgbClr>
              </a:solidFill>
              <a:latin typeface="Sakkal Majalla" panose="02000000000000000000" pitchFamily="2" charset="-78"/>
              <a:ea typeface="+mn-ea"/>
              <a:cs typeface="Sakkal Majalla" panose="02000000000000000000" pitchFamily="2" charset="-78"/>
            </a:rPr>
            <a:t>تصنيف الطاقة واستعمالها وطرق وأشكال تحويلها </a:t>
          </a:r>
          <a:endParaRPr lang="fr-FR" sz="1400" kern="1200" dirty="0">
            <a:solidFill>
              <a:srgbClr val="000000">
                <a:hueOff val="0"/>
                <a:satOff val="0"/>
                <a:lumOff val="0"/>
                <a:alphaOff val="0"/>
              </a:srgbClr>
            </a:solidFill>
            <a:latin typeface="Sakkal Majalla" panose="02000000000000000000" pitchFamily="2" charset="-78"/>
            <a:ea typeface="+mn-ea"/>
            <a:cs typeface="Sakkal Majalla" panose="02000000000000000000" pitchFamily="2" charset="-78"/>
          </a:endParaRPr>
        </a:p>
      </dsp:txBody>
      <dsp:txXfrm>
        <a:off x="933017" y="1592734"/>
        <a:ext cx="1620535" cy="989740"/>
      </dsp:txXfrm>
    </dsp:sp>
    <dsp:sp modelId="{EE302185-0C22-4E7F-B630-0D6747D239EC}">
      <dsp:nvSpPr>
        <dsp:cNvPr id="0" name=""/>
        <dsp:cNvSpPr/>
      </dsp:nvSpPr>
      <dsp:spPr>
        <a:xfrm>
          <a:off x="621564" y="1267350"/>
          <a:ext cx="208650" cy="2168325"/>
        </a:xfrm>
        <a:custGeom>
          <a:avLst/>
          <a:gdLst/>
          <a:ahLst/>
          <a:cxnLst/>
          <a:rect l="0" t="0" r="0" b="0"/>
          <a:pathLst>
            <a:path>
              <a:moveTo>
                <a:pt x="0" y="0"/>
              </a:moveTo>
              <a:lnTo>
                <a:pt x="0" y="2168325"/>
              </a:lnTo>
              <a:lnTo>
                <a:pt x="208650" y="2168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C622E6-1B4F-4107-B2E0-B830357F28E9}">
      <dsp:nvSpPr>
        <dsp:cNvPr id="0" name=""/>
        <dsp:cNvSpPr/>
      </dsp:nvSpPr>
      <dsp:spPr>
        <a:xfrm>
          <a:off x="830214" y="2880324"/>
          <a:ext cx="1731960" cy="11107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ar-MA" sz="1400" kern="1200" dirty="0">
              <a:solidFill>
                <a:srgbClr val="000000">
                  <a:hueOff val="0"/>
                  <a:satOff val="0"/>
                  <a:lumOff val="0"/>
                  <a:alphaOff val="0"/>
                </a:srgbClr>
              </a:solidFill>
              <a:latin typeface="Sakkal Majalla" panose="02000000000000000000" pitchFamily="2" charset="-78"/>
              <a:ea typeface="+mn-ea"/>
              <a:cs typeface="Sakkal Majalla" panose="02000000000000000000" pitchFamily="2" charset="-78"/>
            </a:rPr>
            <a:t>حركة الأجسام والقوى</a:t>
          </a:r>
          <a:endParaRPr lang="fr-FR" sz="1400" kern="1200" dirty="0">
            <a:solidFill>
              <a:srgbClr val="000000">
                <a:hueOff val="0"/>
                <a:satOff val="0"/>
                <a:lumOff val="0"/>
                <a:alphaOff val="0"/>
              </a:srgbClr>
            </a:solidFill>
            <a:latin typeface="Sakkal Majalla" panose="02000000000000000000" pitchFamily="2" charset="-78"/>
            <a:ea typeface="+mn-ea"/>
            <a:cs typeface="Sakkal Majalla" panose="02000000000000000000" pitchFamily="2" charset="-78"/>
          </a:endParaRPr>
        </a:p>
      </dsp:txBody>
      <dsp:txXfrm>
        <a:off x="862745" y="2912855"/>
        <a:ext cx="1666898" cy="1045641"/>
      </dsp:txXfrm>
    </dsp:sp>
    <dsp:sp modelId="{BBE03E90-5785-4326-8E03-E58B752373A6}">
      <dsp:nvSpPr>
        <dsp:cNvPr id="0" name=""/>
        <dsp:cNvSpPr/>
      </dsp:nvSpPr>
      <dsp:spPr>
        <a:xfrm>
          <a:off x="2763183" y="238303"/>
          <a:ext cx="2102649" cy="1051324"/>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ar-MA" sz="2400" b="1" kern="1200" dirty="0">
              <a:solidFill>
                <a:schemeClr val="tx1"/>
              </a:solidFill>
              <a:latin typeface="Sakkal Majalla" panose="02000000000000000000" pitchFamily="2" charset="-78"/>
              <a:cs typeface="Sakkal Majalla" panose="02000000000000000000" pitchFamily="2" charset="-78"/>
            </a:rPr>
            <a:t>علوم الحياة</a:t>
          </a:r>
          <a:endParaRPr lang="fr-FR" sz="2400" b="1" kern="1200" dirty="0">
            <a:solidFill>
              <a:schemeClr val="tx1"/>
            </a:solidFill>
          </a:endParaRPr>
        </a:p>
      </dsp:txBody>
      <dsp:txXfrm>
        <a:off x="2793975" y="269095"/>
        <a:ext cx="2041065" cy="989740"/>
      </dsp:txXfrm>
    </dsp:sp>
    <dsp:sp modelId="{421C5C81-0D4C-4B8E-8B8B-D3B4CA996233}">
      <dsp:nvSpPr>
        <dsp:cNvPr id="0" name=""/>
        <dsp:cNvSpPr/>
      </dsp:nvSpPr>
      <dsp:spPr>
        <a:xfrm>
          <a:off x="2973448" y="1289627"/>
          <a:ext cx="208519" cy="1028962"/>
        </a:xfrm>
        <a:custGeom>
          <a:avLst/>
          <a:gdLst/>
          <a:ahLst/>
          <a:cxnLst/>
          <a:rect l="0" t="0" r="0" b="0"/>
          <a:pathLst>
            <a:path>
              <a:moveTo>
                <a:pt x="0" y="0"/>
              </a:moveTo>
              <a:lnTo>
                <a:pt x="0" y="1028962"/>
              </a:lnTo>
              <a:lnTo>
                <a:pt x="208519" y="10289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E46019-B29D-4396-9C89-36A8ABB0EA05}">
      <dsp:nvSpPr>
        <dsp:cNvPr id="0" name=""/>
        <dsp:cNvSpPr/>
      </dsp:nvSpPr>
      <dsp:spPr>
        <a:xfrm>
          <a:off x="3181968" y="1626262"/>
          <a:ext cx="1930517" cy="1384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ar-MA" sz="1400" kern="1200" dirty="0">
              <a:latin typeface="Sakkal Majalla" panose="02000000000000000000" pitchFamily="2" charset="-78"/>
              <a:cs typeface="Sakkal Majalla" panose="02000000000000000000" pitchFamily="2" charset="-78"/>
            </a:rPr>
            <a:t>صحة الإنسان والتفاعل مع البيئة</a:t>
          </a:r>
        </a:p>
        <a:p>
          <a:pPr lvl="0" algn="ctr" defTabSz="622300">
            <a:lnSpc>
              <a:spcPct val="90000"/>
            </a:lnSpc>
            <a:spcBef>
              <a:spcPct val="0"/>
            </a:spcBef>
            <a:spcAft>
              <a:spcPct val="35000"/>
            </a:spcAft>
          </a:pPr>
          <a:r>
            <a:rPr lang="ar-MA" sz="1400" kern="1200" dirty="0">
              <a:latin typeface="Sakkal Majalla" panose="02000000000000000000" pitchFamily="2" charset="-78"/>
              <a:cs typeface="Sakkal Majalla" panose="02000000000000000000" pitchFamily="2" charset="-78"/>
            </a:rPr>
            <a:t>خصائص الكائنات الحية ووظائفها الحيوية وتفاعلها  مع البيئة</a:t>
          </a:r>
          <a:endParaRPr lang="fr-FR" sz="1400" kern="1200" dirty="0">
            <a:latin typeface="Sakkal Majalla" panose="02000000000000000000" pitchFamily="2" charset="-78"/>
            <a:cs typeface="Sakkal Majalla" panose="02000000000000000000" pitchFamily="2" charset="-78"/>
          </a:endParaRPr>
        </a:p>
      </dsp:txBody>
      <dsp:txXfrm>
        <a:off x="3222523" y="1666817"/>
        <a:ext cx="1849407" cy="1303547"/>
      </dsp:txXfrm>
    </dsp:sp>
    <dsp:sp modelId="{EC276931-1C2C-4CA1-A26F-FB393CD73CAE}">
      <dsp:nvSpPr>
        <dsp:cNvPr id="0" name=""/>
        <dsp:cNvSpPr/>
      </dsp:nvSpPr>
      <dsp:spPr>
        <a:xfrm>
          <a:off x="2973448" y="1289627"/>
          <a:ext cx="240627" cy="2468368"/>
        </a:xfrm>
        <a:custGeom>
          <a:avLst/>
          <a:gdLst/>
          <a:ahLst/>
          <a:cxnLst/>
          <a:rect l="0" t="0" r="0" b="0"/>
          <a:pathLst>
            <a:path>
              <a:moveTo>
                <a:pt x="0" y="0"/>
              </a:moveTo>
              <a:lnTo>
                <a:pt x="0" y="2468368"/>
              </a:lnTo>
              <a:lnTo>
                <a:pt x="240627" y="24683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972ECF-B53C-480E-B2C3-B19C01BC94F0}">
      <dsp:nvSpPr>
        <dsp:cNvPr id="0" name=""/>
        <dsp:cNvSpPr/>
      </dsp:nvSpPr>
      <dsp:spPr>
        <a:xfrm>
          <a:off x="3214075" y="3246668"/>
          <a:ext cx="1900206" cy="10226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ar-MA" sz="1400" kern="1200" dirty="0">
              <a:solidFill>
                <a:schemeClr val="tx1"/>
              </a:solidFill>
              <a:latin typeface="Sakkal Majalla" panose="02000000000000000000" pitchFamily="2" charset="-78"/>
              <a:ea typeface="+mn-ea"/>
              <a:cs typeface="Sakkal Majalla" panose="02000000000000000000" pitchFamily="2" charset="-78"/>
            </a:rPr>
            <a:t>دورة الكائنات الحية، التكاثر، </a:t>
          </a:r>
        </a:p>
        <a:p>
          <a:pPr lvl="0" algn="ctr" defTabSz="622300">
            <a:lnSpc>
              <a:spcPct val="90000"/>
            </a:lnSpc>
            <a:spcBef>
              <a:spcPct val="0"/>
            </a:spcBef>
            <a:spcAft>
              <a:spcPct val="35000"/>
            </a:spcAft>
          </a:pPr>
          <a:r>
            <a:rPr lang="ar-MA" sz="1400" kern="1200" dirty="0">
              <a:solidFill>
                <a:schemeClr val="tx1"/>
              </a:solidFill>
              <a:latin typeface="Sakkal Majalla" panose="02000000000000000000" pitchFamily="2" charset="-78"/>
              <a:ea typeface="+mn-ea"/>
              <a:cs typeface="Sakkal Majalla" panose="02000000000000000000" pitchFamily="2" charset="-78"/>
            </a:rPr>
            <a:t>الوراثة والأنظمة البيئية</a:t>
          </a:r>
          <a:endParaRPr lang="fr-FR" sz="1400" kern="1200" dirty="0">
            <a:solidFill>
              <a:schemeClr val="tx1"/>
            </a:solidFill>
            <a:latin typeface="Sakkal Majalla" panose="02000000000000000000" pitchFamily="2" charset="-78"/>
            <a:ea typeface="+mn-ea"/>
            <a:cs typeface="Sakkal Majalla" panose="02000000000000000000" pitchFamily="2" charset="-78"/>
          </a:endParaRPr>
        </a:p>
      </dsp:txBody>
      <dsp:txXfrm>
        <a:off x="3244028" y="3276621"/>
        <a:ext cx="1840300" cy="9627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4CF18-D8A3-4EB9-914D-819FB18EA565}">
      <dsp:nvSpPr>
        <dsp:cNvPr id="0" name=""/>
        <dsp:cNvSpPr/>
      </dsp:nvSpPr>
      <dsp:spPr>
        <a:xfrm>
          <a:off x="323164" y="288030"/>
          <a:ext cx="2233980" cy="1051324"/>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ar-MA" sz="2400" b="1" kern="1200" dirty="0">
              <a:latin typeface="Sakkal Majalla" panose="02000000000000000000" pitchFamily="2" charset="-78"/>
              <a:cs typeface="Sakkal Majalla" panose="02000000000000000000" pitchFamily="2" charset="-78"/>
            </a:rPr>
            <a:t>التكنولوجيا</a:t>
          </a:r>
          <a:endParaRPr lang="fr-FR" sz="2400" b="1" kern="1200" dirty="0">
            <a:latin typeface="Sakkal Majalla" panose="02000000000000000000" pitchFamily="2" charset="-78"/>
            <a:cs typeface="Sakkal Majalla" panose="02000000000000000000" pitchFamily="2" charset="-78"/>
          </a:endParaRPr>
        </a:p>
      </dsp:txBody>
      <dsp:txXfrm>
        <a:off x="353956" y="318822"/>
        <a:ext cx="2172396" cy="989740"/>
      </dsp:txXfrm>
    </dsp:sp>
    <dsp:sp modelId="{51906506-5BCA-4667-807E-8A411F619FC5}">
      <dsp:nvSpPr>
        <dsp:cNvPr id="0" name=""/>
        <dsp:cNvSpPr/>
      </dsp:nvSpPr>
      <dsp:spPr>
        <a:xfrm>
          <a:off x="546562" y="1339355"/>
          <a:ext cx="241127" cy="880242"/>
        </a:xfrm>
        <a:custGeom>
          <a:avLst/>
          <a:gdLst/>
          <a:ahLst/>
          <a:cxnLst/>
          <a:rect l="0" t="0" r="0" b="0"/>
          <a:pathLst>
            <a:path>
              <a:moveTo>
                <a:pt x="0" y="0"/>
              </a:moveTo>
              <a:lnTo>
                <a:pt x="0" y="880242"/>
              </a:lnTo>
              <a:lnTo>
                <a:pt x="241127" y="8802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B0C721-D2C9-4077-BB52-775BB01B2AE7}">
      <dsp:nvSpPr>
        <dsp:cNvPr id="0" name=""/>
        <dsp:cNvSpPr/>
      </dsp:nvSpPr>
      <dsp:spPr>
        <a:xfrm>
          <a:off x="787690" y="1693935"/>
          <a:ext cx="1682119" cy="10513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ar-MA" sz="1700" kern="1200">
              <a:solidFill>
                <a:srgbClr val="000000">
                  <a:hueOff val="0"/>
                  <a:satOff val="0"/>
                  <a:lumOff val="0"/>
                  <a:alphaOff val="0"/>
                </a:srgbClr>
              </a:solidFill>
              <a:latin typeface="Sakkal Majalla" panose="02000000000000000000" pitchFamily="2" charset="-78"/>
              <a:ea typeface="+mn-ea"/>
              <a:cs typeface="Sakkal Majalla" panose="02000000000000000000" pitchFamily="2" charset="-78"/>
            </a:rPr>
            <a:t>مشاريع لها علاقة لها علاقة بالأهداف التعلمية الخاصة بالوحدة </a:t>
          </a:r>
          <a:endParaRPr lang="fr-FR" sz="1700" kern="1200" dirty="0">
            <a:solidFill>
              <a:srgbClr val="000000">
                <a:hueOff val="0"/>
                <a:satOff val="0"/>
                <a:lumOff val="0"/>
                <a:alphaOff val="0"/>
              </a:srgbClr>
            </a:solidFill>
            <a:latin typeface="Sakkal Majalla" panose="02000000000000000000" pitchFamily="2" charset="-78"/>
            <a:ea typeface="+mn-ea"/>
            <a:cs typeface="Sakkal Majalla" panose="02000000000000000000" pitchFamily="2" charset="-78"/>
          </a:endParaRPr>
        </a:p>
      </dsp:txBody>
      <dsp:txXfrm>
        <a:off x="818482" y="1724727"/>
        <a:ext cx="1620535" cy="989740"/>
      </dsp:txXfrm>
    </dsp:sp>
    <dsp:sp modelId="{BBE03E90-5785-4326-8E03-E58B752373A6}">
      <dsp:nvSpPr>
        <dsp:cNvPr id="0" name=""/>
        <dsp:cNvSpPr/>
      </dsp:nvSpPr>
      <dsp:spPr>
        <a:xfrm>
          <a:off x="2763183" y="238303"/>
          <a:ext cx="2102649" cy="1051324"/>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ar-MA" sz="2400" b="1" kern="1200" dirty="0">
              <a:solidFill>
                <a:schemeClr val="tx1"/>
              </a:solidFill>
              <a:latin typeface="Sakkal Majalla" panose="02000000000000000000" pitchFamily="2" charset="-78"/>
              <a:cs typeface="Sakkal Majalla" panose="02000000000000000000" pitchFamily="2" charset="-78"/>
            </a:rPr>
            <a:t>علوم الأرض والفضاء</a:t>
          </a:r>
          <a:endParaRPr lang="fr-FR" sz="2400" b="1" kern="1200" dirty="0">
            <a:solidFill>
              <a:schemeClr val="tx1"/>
            </a:solidFill>
          </a:endParaRPr>
        </a:p>
      </dsp:txBody>
      <dsp:txXfrm>
        <a:off x="2793975" y="269095"/>
        <a:ext cx="2041065" cy="989740"/>
      </dsp:txXfrm>
    </dsp:sp>
    <dsp:sp modelId="{421C5C81-0D4C-4B8E-8B8B-D3B4CA996233}">
      <dsp:nvSpPr>
        <dsp:cNvPr id="0" name=""/>
        <dsp:cNvSpPr/>
      </dsp:nvSpPr>
      <dsp:spPr>
        <a:xfrm>
          <a:off x="2973448" y="1289627"/>
          <a:ext cx="208519" cy="1028962"/>
        </a:xfrm>
        <a:custGeom>
          <a:avLst/>
          <a:gdLst/>
          <a:ahLst/>
          <a:cxnLst/>
          <a:rect l="0" t="0" r="0" b="0"/>
          <a:pathLst>
            <a:path>
              <a:moveTo>
                <a:pt x="0" y="0"/>
              </a:moveTo>
              <a:lnTo>
                <a:pt x="0" y="1028962"/>
              </a:lnTo>
              <a:lnTo>
                <a:pt x="208519" y="10289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E46019-B29D-4396-9C89-36A8ABB0EA05}">
      <dsp:nvSpPr>
        <dsp:cNvPr id="0" name=""/>
        <dsp:cNvSpPr/>
      </dsp:nvSpPr>
      <dsp:spPr>
        <a:xfrm>
          <a:off x="3181968" y="1626262"/>
          <a:ext cx="1930517" cy="1384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ar-MA" sz="1400" kern="1200" dirty="0">
              <a:latin typeface="Sakkal Majalla" panose="02000000000000000000" pitchFamily="2" charset="-78"/>
              <a:cs typeface="Sakkal Majalla" panose="02000000000000000000" pitchFamily="2" charset="-78"/>
            </a:rPr>
            <a:t>تاريخ الأرض ومواردها وخصائصها والنشاط البشري</a:t>
          </a:r>
        </a:p>
        <a:p>
          <a:pPr lvl="0" algn="ctr" defTabSz="622300">
            <a:lnSpc>
              <a:spcPct val="90000"/>
            </a:lnSpc>
            <a:spcBef>
              <a:spcPct val="0"/>
            </a:spcBef>
            <a:spcAft>
              <a:spcPct val="35000"/>
            </a:spcAft>
          </a:pPr>
          <a:r>
            <a:rPr lang="ar-MA" sz="1400" kern="1200" dirty="0">
              <a:latin typeface="Sakkal Majalla" panose="02000000000000000000" pitchFamily="2" charset="-78"/>
              <a:cs typeface="Sakkal Majalla" panose="02000000000000000000" pitchFamily="2" charset="-78"/>
            </a:rPr>
            <a:t>موقع كوكب الأرض ضمن النظام الشمسي</a:t>
          </a:r>
          <a:endParaRPr lang="fr-FR" sz="1400" kern="1200" dirty="0">
            <a:latin typeface="Sakkal Majalla" panose="02000000000000000000" pitchFamily="2" charset="-78"/>
            <a:cs typeface="Sakkal Majalla" panose="02000000000000000000" pitchFamily="2" charset="-78"/>
          </a:endParaRPr>
        </a:p>
      </dsp:txBody>
      <dsp:txXfrm>
        <a:off x="3222523" y="1666817"/>
        <a:ext cx="1849407" cy="1303547"/>
      </dsp:txXfrm>
    </dsp:sp>
    <dsp:sp modelId="{EC276931-1C2C-4CA1-A26F-FB393CD73CAE}">
      <dsp:nvSpPr>
        <dsp:cNvPr id="0" name=""/>
        <dsp:cNvSpPr/>
      </dsp:nvSpPr>
      <dsp:spPr>
        <a:xfrm>
          <a:off x="2973448" y="1289627"/>
          <a:ext cx="240627" cy="2468368"/>
        </a:xfrm>
        <a:custGeom>
          <a:avLst/>
          <a:gdLst/>
          <a:ahLst/>
          <a:cxnLst/>
          <a:rect l="0" t="0" r="0" b="0"/>
          <a:pathLst>
            <a:path>
              <a:moveTo>
                <a:pt x="0" y="0"/>
              </a:moveTo>
              <a:lnTo>
                <a:pt x="0" y="2468368"/>
              </a:lnTo>
              <a:lnTo>
                <a:pt x="240627" y="24683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972ECF-B53C-480E-B2C3-B19C01BC94F0}">
      <dsp:nvSpPr>
        <dsp:cNvPr id="0" name=""/>
        <dsp:cNvSpPr/>
      </dsp:nvSpPr>
      <dsp:spPr>
        <a:xfrm>
          <a:off x="3214075" y="3246668"/>
          <a:ext cx="1900206" cy="10226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ar-MA" sz="1400" kern="1200" dirty="0">
              <a:solidFill>
                <a:schemeClr val="tx1"/>
              </a:solidFill>
              <a:latin typeface="Sakkal Majalla" panose="02000000000000000000" pitchFamily="2" charset="-78"/>
              <a:ea typeface="+mn-ea"/>
              <a:cs typeface="Sakkal Majalla" panose="02000000000000000000" pitchFamily="2" charset="-78"/>
            </a:rPr>
            <a:t>كوكب</a:t>
          </a:r>
          <a:r>
            <a:rPr lang="ar-MA" sz="1400" kern="1200" baseline="0" dirty="0">
              <a:solidFill>
                <a:schemeClr val="tx1"/>
              </a:solidFill>
              <a:latin typeface="Sakkal Majalla" panose="02000000000000000000" pitchFamily="2" charset="-78"/>
              <a:ea typeface="+mn-ea"/>
              <a:cs typeface="Sakkal Majalla" panose="02000000000000000000" pitchFamily="2" charset="-78"/>
            </a:rPr>
            <a:t> الأرض: طقسه ومناخه</a:t>
          </a:r>
          <a:endParaRPr lang="fr-FR" sz="1400" kern="1200" dirty="0">
            <a:solidFill>
              <a:schemeClr val="tx1"/>
            </a:solidFill>
            <a:latin typeface="Sakkal Majalla" panose="02000000000000000000" pitchFamily="2" charset="-78"/>
            <a:ea typeface="+mn-ea"/>
            <a:cs typeface="Sakkal Majalla" panose="02000000000000000000" pitchFamily="2" charset="-78"/>
          </a:endParaRPr>
        </a:p>
      </dsp:txBody>
      <dsp:txXfrm>
        <a:off x="3244028" y="3276621"/>
        <a:ext cx="1840300" cy="962748"/>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1" sz="1200">
                <a:latin typeface="Times New Roman" pitchFamily="18" charset="0"/>
              </a:defRPr>
            </a:lvl1pPr>
          </a:lstStyle>
          <a:p>
            <a:endParaRPr lang="fr-FR"/>
          </a:p>
        </p:txBody>
      </p:sp>
      <p:sp>
        <p:nvSpPr>
          <p:cNvPr id="3993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1" sz="1200">
                <a:latin typeface="Times New Roman" pitchFamily="18" charset="0"/>
              </a:defRPr>
            </a:lvl1pPr>
          </a:lstStyle>
          <a:p>
            <a:endParaRPr lang="fr-FR"/>
          </a:p>
        </p:txBody>
      </p:sp>
      <p:sp>
        <p:nvSpPr>
          <p:cNvPr id="3994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1" sz="1200">
                <a:latin typeface="Times New Roman" pitchFamily="18" charset="0"/>
              </a:defRPr>
            </a:lvl1pPr>
          </a:lstStyle>
          <a:p>
            <a:endParaRPr lang="fr-FR"/>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1" sz="1200">
                <a:latin typeface="Times New Roman" pitchFamily="18" charset="0"/>
              </a:defRPr>
            </a:lvl1pPr>
          </a:lstStyle>
          <a:p>
            <a:fld id="{6E36CE36-F72D-492F-BED1-F272E1826EC7}" type="slidenum">
              <a:rPr lang="fr-FR"/>
              <a:pPr/>
              <a:t>‹N°›</a:t>
            </a:fld>
            <a:endParaRPr lang="fr-FR"/>
          </a:p>
        </p:txBody>
      </p:sp>
    </p:spTree>
    <p:extLst>
      <p:ext uri="{BB962C8B-B14F-4D97-AF65-F5344CB8AC3E}">
        <p14:creationId xmlns:p14="http://schemas.microsoft.com/office/powerpoint/2010/main" val="49164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200">
                <a:latin typeface="Times New Roman" pitchFamily="18" charset="0"/>
              </a:defRPr>
            </a:lvl1pPr>
          </a:lstStyle>
          <a:p>
            <a:endParaRPr lang="fr-FR"/>
          </a:p>
        </p:txBody>
      </p:sp>
      <p:sp>
        <p:nvSpPr>
          <p:cNvPr id="102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latin typeface="Times New Roman" pitchFamily="18" charset="0"/>
              </a:defRPr>
            </a:lvl1pPr>
          </a:lstStyle>
          <a:p>
            <a:endParaRPr lang="fr-FR"/>
          </a:p>
        </p:txBody>
      </p:sp>
      <p:sp>
        <p:nvSpPr>
          <p:cNvPr id="102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t>Cliquez pour modifier les styles de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fr-FR"/>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atin typeface="Times New Roman" pitchFamily="18" charset="0"/>
              </a:defRPr>
            </a:lvl1pPr>
          </a:lstStyle>
          <a:p>
            <a:fld id="{0656F8C2-E0C1-4C2A-9CA8-04C9B3E51867}" type="slidenum">
              <a:rPr lang="fr-FR"/>
              <a:pPr/>
              <a:t>‹N°›</a:t>
            </a:fld>
            <a:endParaRPr lang="fr-FR"/>
          </a:p>
        </p:txBody>
      </p:sp>
    </p:spTree>
    <p:extLst>
      <p:ext uri="{BB962C8B-B14F-4D97-AF65-F5344CB8AC3E}">
        <p14:creationId xmlns:p14="http://schemas.microsoft.com/office/powerpoint/2010/main" val="1387373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4F9B006-A739-406E-B061-F7F6941C91AE}" type="slidenum">
              <a:rPr kumimoji="0" lang="fr-FR"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fr-FR"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8914" name="Rectangle 2"/>
          <p:cNvSpPr>
            <a:spLocks noGrp="1" noRot="1" noChangeAspect="1" noChangeArrowheads="1" noTextEdit="1"/>
          </p:cNvSpPr>
          <p:nvPr>
            <p:ph type="sldImg"/>
          </p:nvPr>
        </p:nvSpPr>
        <p:spPr>
          <a:xfrm>
            <a:off x="381000" y="685800"/>
            <a:ext cx="6096000" cy="3429000"/>
          </a:xfrm>
          <a:ln/>
        </p:spPr>
      </p:sp>
      <p:sp>
        <p:nvSpPr>
          <p:cNvPr id="38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ESP</a:t>
            </a:r>
          </a:p>
        </p:txBody>
      </p:sp>
      <p:sp>
        <p:nvSpPr>
          <p:cNvPr id="4" name="Espace réservé du numéro de diapositive 3"/>
          <p:cNvSpPr>
            <a:spLocks noGrp="1"/>
          </p:cNvSpPr>
          <p:nvPr>
            <p:ph type="sldNum" sz="quarter" idx="5"/>
          </p:nvPr>
        </p:nvSpPr>
        <p:spPr/>
        <p:txBody>
          <a:bodyPr/>
          <a:lstStyle/>
          <a:p>
            <a:fld id="{0656F8C2-E0C1-4C2A-9CA8-04C9B3E51867}" type="slidenum">
              <a:rPr lang="fr-FR" smtClean="0"/>
              <a:pPr/>
              <a:t>7</a:t>
            </a:fld>
            <a:endParaRPr lang="fr-FR"/>
          </a:p>
        </p:txBody>
      </p:sp>
    </p:spTree>
    <p:extLst>
      <p:ext uri="{BB962C8B-B14F-4D97-AF65-F5344CB8AC3E}">
        <p14:creationId xmlns:p14="http://schemas.microsoft.com/office/powerpoint/2010/main" val="906765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rtl="1"/>
            <a:r>
              <a:rPr lang="ar-MA" dirty="0"/>
              <a:t>التكنولوجيا محور مندمج مع المحاور الثلاث, تشكل مجالا تطبيقيا حقيقيا للعلوم (إنجاز مشاريع)</a:t>
            </a:r>
            <a:endParaRPr lang="fr-FR" dirty="0"/>
          </a:p>
        </p:txBody>
      </p:sp>
      <p:sp>
        <p:nvSpPr>
          <p:cNvPr id="4" name="Espace réservé du numéro de diapositive 3"/>
          <p:cNvSpPr>
            <a:spLocks noGrp="1"/>
          </p:cNvSpPr>
          <p:nvPr>
            <p:ph type="sldNum" sz="quarter" idx="5"/>
          </p:nvPr>
        </p:nvSpPr>
        <p:spPr/>
        <p:txBody>
          <a:bodyPr/>
          <a:lstStyle/>
          <a:p>
            <a:fld id="{0656F8C2-E0C1-4C2A-9CA8-04C9B3E51867}" type="slidenum">
              <a:rPr lang="fr-FR" smtClean="0"/>
              <a:pPr/>
              <a:t>16</a:t>
            </a:fld>
            <a:endParaRPr lang="fr-FR"/>
          </a:p>
        </p:txBody>
      </p:sp>
    </p:spTree>
    <p:extLst>
      <p:ext uri="{BB962C8B-B14F-4D97-AF65-F5344CB8AC3E}">
        <p14:creationId xmlns:p14="http://schemas.microsoft.com/office/powerpoint/2010/main" val="2535741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9154" name="Group 2"/>
          <p:cNvGrpSpPr>
            <a:grpSpLocks/>
          </p:cNvGrpSpPr>
          <p:nvPr/>
        </p:nvGrpSpPr>
        <p:grpSpPr bwMode="auto">
          <a:xfrm>
            <a:off x="0" y="0"/>
            <a:ext cx="12192000" cy="6858000"/>
            <a:chOff x="0" y="0"/>
            <a:chExt cx="5760" cy="4320"/>
          </a:xfrm>
        </p:grpSpPr>
        <p:sp>
          <p:nvSpPr>
            <p:cNvPr id="4915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sz="2400">
                <a:latin typeface="Times New Roman" pitchFamily="18" charset="0"/>
              </a:endParaRPr>
            </a:p>
          </p:txBody>
        </p:sp>
        <p:sp>
          <p:nvSpPr>
            <p:cNvPr id="4915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grpSp>
          <p:nvGrpSpPr>
            <p:cNvPr id="49157" name="Group 5"/>
            <p:cNvGrpSpPr>
              <a:grpSpLocks/>
            </p:cNvGrpSpPr>
            <p:nvPr/>
          </p:nvGrpSpPr>
          <p:grpSpPr bwMode="auto">
            <a:xfrm>
              <a:off x="0" y="672"/>
              <a:ext cx="1806" cy="1989"/>
              <a:chOff x="0" y="672"/>
              <a:chExt cx="1806" cy="1989"/>
            </a:xfrm>
          </p:grpSpPr>
          <p:sp>
            <p:nvSpPr>
              <p:cNvPr id="4915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5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grpSp>
      </p:grpSp>
      <p:sp>
        <p:nvSpPr>
          <p:cNvPr id="49168" name="Rectangle 16"/>
          <p:cNvSpPr>
            <a:spLocks noGrp="1" noChangeArrowheads="1"/>
          </p:cNvSpPr>
          <p:nvPr>
            <p:ph type="dt" sz="half" idx="2"/>
          </p:nvPr>
        </p:nvSpPr>
        <p:spPr>
          <a:xfrm>
            <a:off x="609600" y="6248400"/>
            <a:ext cx="2844800" cy="457200"/>
          </a:xfrm>
        </p:spPr>
        <p:txBody>
          <a:bodyPr/>
          <a:lstStyle>
            <a:lvl1pPr>
              <a:defRPr/>
            </a:lvl1pPr>
          </a:lstStyle>
          <a:p>
            <a:endParaRPr lang="fr-FR"/>
          </a:p>
        </p:txBody>
      </p:sp>
      <p:sp>
        <p:nvSpPr>
          <p:cNvPr id="49169" name="Rectangle 17"/>
          <p:cNvSpPr>
            <a:spLocks noGrp="1" noChangeArrowheads="1"/>
          </p:cNvSpPr>
          <p:nvPr>
            <p:ph type="ftr" sz="quarter" idx="3"/>
          </p:nvPr>
        </p:nvSpPr>
        <p:spPr/>
        <p:txBody>
          <a:bodyPr/>
          <a:lstStyle>
            <a:lvl1pPr>
              <a:defRPr/>
            </a:lvl1pPr>
          </a:lstStyle>
          <a:p>
            <a:endParaRPr lang="fr-FR"/>
          </a:p>
        </p:txBody>
      </p:sp>
      <p:sp>
        <p:nvSpPr>
          <p:cNvPr id="49170" name="Rectangle 18"/>
          <p:cNvSpPr>
            <a:spLocks noGrp="1" noChangeArrowheads="1"/>
          </p:cNvSpPr>
          <p:nvPr>
            <p:ph type="sldNum" sz="quarter" idx="4"/>
          </p:nvPr>
        </p:nvSpPr>
        <p:spPr/>
        <p:txBody>
          <a:bodyPr/>
          <a:lstStyle>
            <a:lvl1pPr>
              <a:defRPr/>
            </a:lvl1pPr>
          </a:lstStyle>
          <a:p>
            <a:fld id="{2246B29C-EB7D-4935-94EB-65201876FCDE}" type="slidenum">
              <a:rPr lang="fr-FR"/>
              <a:pPr/>
              <a:t>‹N°›</a:t>
            </a:fld>
            <a:endParaRPr lang="fr-FR"/>
          </a:p>
        </p:txBody>
      </p:sp>
      <p:sp>
        <p:nvSpPr>
          <p:cNvPr id="49171" name="Rectangle 19"/>
          <p:cNvSpPr>
            <a:spLocks noGrp="1" noChangeArrowheads="1"/>
          </p:cNvSpPr>
          <p:nvPr>
            <p:ph type="ctrTitle"/>
          </p:nvPr>
        </p:nvSpPr>
        <p:spPr>
          <a:xfrm>
            <a:off x="3962400" y="1828800"/>
            <a:ext cx="8026400" cy="2209800"/>
          </a:xfrm>
        </p:spPr>
        <p:txBody>
          <a:bodyPr/>
          <a:lstStyle>
            <a:lvl1pPr>
              <a:defRPr sz="5000">
                <a:solidFill>
                  <a:srgbClr val="FFFFFF"/>
                </a:solidFill>
              </a:defRPr>
            </a:lvl1pPr>
          </a:lstStyle>
          <a:p>
            <a:pPr lvl="0"/>
            <a:r>
              <a:rPr lang="fr-FR" noProof="0"/>
              <a:t>Modifiez le style du titre</a:t>
            </a:r>
          </a:p>
        </p:txBody>
      </p:sp>
      <p:sp>
        <p:nvSpPr>
          <p:cNvPr id="49172" name="Rectangle 20"/>
          <p:cNvSpPr>
            <a:spLocks noGrp="1" noChangeArrowheads="1"/>
          </p:cNvSpPr>
          <p:nvPr>
            <p:ph type="subTitle" idx="1"/>
          </p:nvPr>
        </p:nvSpPr>
        <p:spPr>
          <a:xfrm>
            <a:off x="3962400" y="4267200"/>
            <a:ext cx="8026400" cy="1752600"/>
          </a:xfrm>
        </p:spPr>
        <p:txBody>
          <a:bodyPr/>
          <a:lstStyle>
            <a:lvl1pPr marL="0" indent="0">
              <a:buFont typeface="Wingdings" pitchFamily="2" charset="2"/>
              <a:buNone/>
              <a:defRPr sz="3400"/>
            </a:lvl1pPr>
          </a:lstStyle>
          <a:p>
            <a:pPr lvl="0"/>
            <a:r>
              <a:rPr lang="fr-FR" noProof="0"/>
              <a:t>Modifiez le style des sous-titres du masque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Slide Number Placeholder 4"/>
          <p:cNvSpPr>
            <a:spLocks noGrp="1"/>
          </p:cNvSpPr>
          <p:nvPr>
            <p:ph type="sldNum" sz="quarter" idx="11"/>
          </p:nvPr>
        </p:nvSpPr>
        <p:spPr/>
        <p:txBody>
          <a:bodyPr/>
          <a:lstStyle>
            <a:lvl1pPr>
              <a:defRPr/>
            </a:lvl1pPr>
          </a:lstStyle>
          <a:p>
            <a:fld id="{E9A717A0-112A-4458-86ED-B9D4BCA818D3}" type="slidenum">
              <a:rPr lang="fr-FR"/>
              <a:pPr/>
              <a:t>‹N°›</a:t>
            </a:fld>
            <a:endParaRPr lang="fr-FR"/>
          </a:p>
        </p:txBody>
      </p:sp>
      <p:sp>
        <p:nvSpPr>
          <p:cNvPr id="6" name="Date Placeholder 5"/>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09499321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0"/>
            <a:ext cx="2743200" cy="5410200"/>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609600" y="457200"/>
            <a:ext cx="80264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Slide Number Placeholder 4"/>
          <p:cNvSpPr>
            <a:spLocks noGrp="1"/>
          </p:cNvSpPr>
          <p:nvPr>
            <p:ph type="sldNum" sz="quarter" idx="11"/>
          </p:nvPr>
        </p:nvSpPr>
        <p:spPr/>
        <p:txBody>
          <a:bodyPr/>
          <a:lstStyle>
            <a:lvl1pPr>
              <a:defRPr/>
            </a:lvl1pPr>
          </a:lstStyle>
          <a:p>
            <a:fld id="{28943CDD-A6B4-4B09-8FB2-BB3C5931F430}" type="slidenum">
              <a:rPr lang="fr-FR"/>
              <a:pPr/>
              <a:t>‹N°›</a:t>
            </a:fld>
            <a:endParaRPr lang="fr-FR"/>
          </a:p>
        </p:txBody>
      </p:sp>
      <p:sp>
        <p:nvSpPr>
          <p:cNvPr id="6" name="Date Placeholder 5"/>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02160912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fr-FR"/>
              <a:t>Modifiez le style du titre</a:t>
            </a:r>
            <a:endParaRPr lang="en-US"/>
          </a:p>
        </p:txBody>
      </p:sp>
      <p:sp>
        <p:nvSpPr>
          <p:cNvPr id="3" name="Text Placeholder 2"/>
          <p:cNvSpPr>
            <a:spLocks noGrp="1"/>
          </p:cNvSpPr>
          <p:nvPr>
            <p:ph type="body" sz="half" idx="1"/>
          </p:nvPr>
        </p:nvSpPr>
        <p:spPr>
          <a:xfrm>
            <a:off x="609600" y="1981200"/>
            <a:ext cx="5384800" cy="3886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197600" y="1981200"/>
            <a:ext cx="5384800" cy="3886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Footer Placeholder 4"/>
          <p:cNvSpPr>
            <a:spLocks noGrp="1"/>
          </p:cNvSpPr>
          <p:nvPr>
            <p:ph type="ftr" sz="quarter" idx="10"/>
          </p:nvPr>
        </p:nvSpPr>
        <p:spPr>
          <a:xfrm>
            <a:off x="4165600" y="6248400"/>
            <a:ext cx="3860800" cy="457200"/>
          </a:xfrm>
        </p:spPr>
        <p:txBody>
          <a:bodyPr/>
          <a:lstStyle>
            <a:lvl1pPr>
              <a:defRPr/>
            </a:lvl1pPr>
          </a:lstStyle>
          <a:p>
            <a:endParaRPr lang="fr-FR"/>
          </a:p>
        </p:txBody>
      </p:sp>
      <p:sp>
        <p:nvSpPr>
          <p:cNvPr id="6" name="Slide Number Placeholder 5"/>
          <p:cNvSpPr>
            <a:spLocks noGrp="1"/>
          </p:cNvSpPr>
          <p:nvPr>
            <p:ph type="sldNum" sz="quarter" idx="11"/>
          </p:nvPr>
        </p:nvSpPr>
        <p:spPr>
          <a:xfrm>
            <a:off x="8737600" y="6248400"/>
            <a:ext cx="2844800" cy="457200"/>
          </a:xfrm>
        </p:spPr>
        <p:txBody>
          <a:bodyPr/>
          <a:lstStyle>
            <a:lvl1pPr>
              <a:defRPr/>
            </a:lvl1pPr>
          </a:lstStyle>
          <a:p>
            <a:fld id="{0254110E-BAF7-436C-BC95-6219A52A0F6C}" type="slidenum">
              <a:rPr lang="fr-FR"/>
              <a:pPr/>
              <a:t>‹N°›</a:t>
            </a:fld>
            <a:endParaRPr lang="fr-FR"/>
          </a:p>
        </p:txBody>
      </p:sp>
      <p:sp>
        <p:nvSpPr>
          <p:cNvPr id="7" name="Date Placeholder 6"/>
          <p:cNvSpPr>
            <a:spLocks noGrp="1"/>
          </p:cNvSpPr>
          <p:nvPr>
            <p:ph type="dt" sz="half" idx="12"/>
          </p:nvPr>
        </p:nvSpPr>
        <p:spPr>
          <a:xfrm>
            <a:off x="609600" y="6245225"/>
            <a:ext cx="2844800" cy="476250"/>
          </a:xfrm>
        </p:spPr>
        <p:txBody>
          <a:bodyPr/>
          <a:lstStyle>
            <a:lvl1pPr>
              <a:defRPr/>
            </a:lvl1pPr>
          </a:lstStyle>
          <a:p>
            <a:endParaRPr lang="fr-FR"/>
          </a:p>
        </p:txBody>
      </p:sp>
    </p:spTree>
    <p:extLst>
      <p:ext uri="{BB962C8B-B14F-4D97-AF65-F5344CB8AC3E}">
        <p14:creationId xmlns:p14="http://schemas.microsoft.com/office/powerpoint/2010/main" val="159630211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fr-FR"/>
              <a:t>Modifiez le style du titre</a:t>
            </a:r>
            <a:endParaRPr lang="en-US"/>
          </a:p>
        </p:txBody>
      </p:sp>
      <p:sp>
        <p:nvSpPr>
          <p:cNvPr id="3" name="Text Placeholder 2"/>
          <p:cNvSpPr>
            <a:spLocks noGrp="1"/>
          </p:cNvSpPr>
          <p:nvPr>
            <p:ph type="body" sz="half" idx="1"/>
          </p:nvPr>
        </p:nvSpPr>
        <p:spPr>
          <a:xfrm>
            <a:off x="609600" y="1981200"/>
            <a:ext cx="5384800" cy="3886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lipArt Placeholder 3"/>
          <p:cNvSpPr>
            <a:spLocks noGrp="1"/>
          </p:cNvSpPr>
          <p:nvPr>
            <p:ph type="clipArt" sz="half" idx="2"/>
          </p:nvPr>
        </p:nvSpPr>
        <p:spPr>
          <a:xfrm>
            <a:off x="6197600" y="1981200"/>
            <a:ext cx="5384800" cy="3886200"/>
          </a:xfrm>
        </p:spPr>
        <p:txBody>
          <a:bodyPr/>
          <a:lstStyle/>
          <a:p>
            <a:r>
              <a:rPr lang="fr-FR"/>
              <a:t>Cliquez sur l'icône pour ajouter une image en ligne</a:t>
            </a:r>
            <a:endParaRPr lang="en-US"/>
          </a:p>
        </p:txBody>
      </p:sp>
      <p:sp>
        <p:nvSpPr>
          <p:cNvPr id="5" name="Footer Placeholder 4"/>
          <p:cNvSpPr>
            <a:spLocks noGrp="1"/>
          </p:cNvSpPr>
          <p:nvPr>
            <p:ph type="ftr" sz="quarter" idx="10"/>
          </p:nvPr>
        </p:nvSpPr>
        <p:spPr>
          <a:xfrm>
            <a:off x="4165600" y="6248400"/>
            <a:ext cx="3860800" cy="457200"/>
          </a:xfrm>
        </p:spPr>
        <p:txBody>
          <a:bodyPr/>
          <a:lstStyle>
            <a:lvl1pPr>
              <a:defRPr/>
            </a:lvl1pPr>
          </a:lstStyle>
          <a:p>
            <a:endParaRPr lang="fr-FR"/>
          </a:p>
        </p:txBody>
      </p:sp>
      <p:sp>
        <p:nvSpPr>
          <p:cNvPr id="6" name="Slide Number Placeholder 5"/>
          <p:cNvSpPr>
            <a:spLocks noGrp="1"/>
          </p:cNvSpPr>
          <p:nvPr>
            <p:ph type="sldNum" sz="quarter" idx="11"/>
          </p:nvPr>
        </p:nvSpPr>
        <p:spPr>
          <a:xfrm>
            <a:off x="8737600" y="6248400"/>
            <a:ext cx="2844800" cy="457200"/>
          </a:xfrm>
        </p:spPr>
        <p:txBody>
          <a:bodyPr/>
          <a:lstStyle>
            <a:lvl1pPr>
              <a:defRPr/>
            </a:lvl1pPr>
          </a:lstStyle>
          <a:p>
            <a:fld id="{E43BBB0C-3B56-4A9C-9EBA-229C62CE1EF1}" type="slidenum">
              <a:rPr lang="fr-FR"/>
              <a:pPr/>
              <a:t>‹N°›</a:t>
            </a:fld>
            <a:endParaRPr lang="fr-FR"/>
          </a:p>
        </p:txBody>
      </p:sp>
      <p:sp>
        <p:nvSpPr>
          <p:cNvPr id="7" name="Date Placeholder 6"/>
          <p:cNvSpPr>
            <a:spLocks noGrp="1"/>
          </p:cNvSpPr>
          <p:nvPr>
            <p:ph type="dt" sz="half" idx="12"/>
          </p:nvPr>
        </p:nvSpPr>
        <p:spPr>
          <a:xfrm>
            <a:off x="609600" y="6245225"/>
            <a:ext cx="2844800" cy="476250"/>
          </a:xfrm>
        </p:spPr>
        <p:txBody>
          <a:bodyPr/>
          <a:lstStyle>
            <a:lvl1pPr>
              <a:defRPr/>
            </a:lvl1pPr>
          </a:lstStyle>
          <a:p>
            <a:endParaRPr lang="fr-FR"/>
          </a:p>
        </p:txBody>
      </p:sp>
    </p:spTree>
    <p:extLst>
      <p:ext uri="{BB962C8B-B14F-4D97-AF65-F5344CB8AC3E}">
        <p14:creationId xmlns:p14="http://schemas.microsoft.com/office/powerpoint/2010/main" val="176696434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fr-FR"/>
              <a:t>Modifiez le style du titre</a:t>
            </a:r>
            <a:endParaRPr lang="en-US"/>
          </a:p>
        </p:txBody>
      </p:sp>
      <p:sp>
        <p:nvSpPr>
          <p:cNvPr id="3" name="ClipArt Placeholder 2"/>
          <p:cNvSpPr>
            <a:spLocks noGrp="1"/>
          </p:cNvSpPr>
          <p:nvPr>
            <p:ph type="clipArt" sz="half" idx="1"/>
          </p:nvPr>
        </p:nvSpPr>
        <p:spPr>
          <a:xfrm>
            <a:off x="609600" y="1981200"/>
            <a:ext cx="5384800" cy="3886200"/>
          </a:xfrm>
        </p:spPr>
        <p:txBody>
          <a:bodyPr/>
          <a:lstStyle/>
          <a:p>
            <a:r>
              <a:rPr lang="fr-FR"/>
              <a:t>Cliquez sur l'icône pour ajouter une image en ligne</a:t>
            </a:r>
            <a:endParaRPr lang="en-US"/>
          </a:p>
        </p:txBody>
      </p:sp>
      <p:sp>
        <p:nvSpPr>
          <p:cNvPr id="4" name="Text Placeholder 3"/>
          <p:cNvSpPr>
            <a:spLocks noGrp="1"/>
          </p:cNvSpPr>
          <p:nvPr>
            <p:ph type="body" sz="half" idx="2"/>
          </p:nvPr>
        </p:nvSpPr>
        <p:spPr>
          <a:xfrm>
            <a:off x="6197600" y="1981200"/>
            <a:ext cx="5384800" cy="3886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Footer Placeholder 4"/>
          <p:cNvSpPr>
            <a:spLocks noGrp="1"/>
          </p:cNvSpPr>
          <p:nvPr>
            <p:ph type="ftr" sz="quarter" idx="10"/>
          </p:nvPr>
        </p:nvSpPr>
        <p:spPr>
          <a:xfrm>
            <a:off x="4165600" y="6248400"/>
            <a:ext cx="3860800" cy="457200"/>
          </a:xfrm>
        </p:spPr>
        <p:txBody>
          <a:bodyPr/>
          <a:lstStyle>
            <a:lvl1pPr>
              <a:defRPr/>
            </a:lvl1pPr>
          </a:lstStyle>
          <a:p>
            <a:endParaRPr lang="fr-FR"/>
          </a:p>
        </p:txBody>
      </p:sp>
      <p:sp>
        <p:nvSpPr>
          <p:cNvPr id="6" name="Slide Number Placeholder 5"/>
          <p:cNvSpPr>
            <a:spLocks noGrp="1"/>
          </p:cNvSpPr>
          <p:nvPr>
            <p:ph type="sldNum" sz="quarter" idx="11"/>
          </p:nvPr>
        </p:nvSpPr>
        <p:spPr>
          <a:xfrm>
            <a:off x="8737600" y="6248400"/>
            <a:ext cx="2844800" cy="457200"/>
          </a:xfrm>
        </p:spPr>
        <p:txBody>
          <a:bodyPr/>
          <a:lstStyle>
            <a:lvl1pPr>
              <a:defRPr/>
            </a:lvl1pPr>
          </a:lstStyle>
          <a:p>
            <a:fld id="{7D5AC735-5290-4BE8-9C9D-B98D9394A373}" type="slidenum">
              <a:rPr lang="fr-FR"/>
              <a:pPr/>
              <a:t>‹N°›</a:t>
            </a:fld>
            <a:endParaRPr lang="fr-FR"/>
          </a:p>
        </p:txBody>
      </p:sp>
      <p:sp>
        <p:nvSpPr>
          <p:cNvPr id="7" name="Date Placeholder 6"/>
          <p:cNvSpPr>
            <a:spLocks noGrp="1"/>
          </p:cNvSpPr>
          <p:nvPr>
            <p:ph type="dt" sz="half" idx="12"/>
          </p:nvPr>
        </p:nvSpPr>
        <p:spPr>
          <a:xfrm>
            <a:off x="609600" y="6245225"/>
            <a:ext cx="2844800" cy="476250"/>
          </a:xfrm>
        </p:spPr>
        <p:txBody>
          <a:bodyPr/>
          <a:lstStyle>
            <a:lvl1pPr>
              <a:defRPr/>
            </a:lvl1pPr>
          </a:lstStyle>
          <a:p>
            <a:endParaRPr lang="fr-FR"/>
          </a:p>
        </p:txBody>
      </p:sp>
    </p:spTree>
    <p:extLst>
      <p:ext uri="{BB962C8B-B14F-4D97-AF65-F5344CB8AC3E}">
        <p14:creationId xmlns:p14="http://schemas.microsoft.com/office/powerpoint/2010/main" val="410193100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e de titre">
    <p:bg bwMode="gray">
      <p:bgPr>
        <a:solidFill>
          <a:schemeClr val="bg1"/>
        </a:solidFill>
        <a:effectLst/>
      </p:bgPr>
    </p:bg>
    <p:spTree>
      <p:nvGrpSpPr>
        <p:cNvPr id="1" name=""/>
        <p:cNvGrpSpPr/>
        <p:nvPr/>
      </p:nvGrpSpPr>
      <p:grpSpPr>
        <a:xfrm>
          <a:off x="0" y="0"/>
          <a:ext cx="0" cy="0"/>
          <a:chOff x="0" y="0"/>
          <a:chExt cx="0" cy="0"/>
        </a:xfrm>
      </p:grpSpPr>
      <p:sp>
        <p:nvSpPr>
          <p:cNvPr id="436842" name="Rectangle 1642"/>
          <p:cNvSpPr>
            <a:spLocks noChangeArrowheads="1"/>
          </p:cNvSpPr>
          <p:nvPr/>
        </p:nvSpPr>
        <p:spPr bwMode="gray">
          <a:xfrm>
            <a:off x="4095753" y="0"/>
            <a:ext cx="1890183" cy="6858000"/>
          </a:xfrm>
          <a:prstGeom prst="rect">
            <a:avLst/>
          </a:prstGeom>
          <a:solidFill>
            <a:schemeClr val="accent2">
              <a:alpha val="7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ar-MA"/>
          </a:p>
        </p:txBody>
      </p:sp>
      <p:sp>
        <p:nvSpPr>
          <p:cNvPr id="436834" name="Rectangle 1634"/>
          <p:cNvSpPr>
            <a:spLocks noChangeArrowheads="1"/>
          </p:cNvSpPr>
          <p:nvPr/>
        </p:nvSpPr>
        <p:spPr bwMode="gray">
          <a:xfrm>
            <a:off x="2" y="0"/>
            <a:ext cx="4203700" cy="6858000"/>
          </a:xfrm>
          <a:prstGeom prst="rect">
            <a:avLst/>
          </a:prstGeom>
          <a:gradFill rotWithShape="1">
            <a:gsLst>
              <a:gs pos="0">
                <a:schemeClr val="accent2"/>
              </a:gs>
              <a:gs pos="100000">
                <a:schemeClr val="accent2">
                  <a:gamma/>
                  <a:shade val="85882"/>
                  <a:invGamma/>
                </a:schemeClr>
              </a:gs>
            </a:gsLst>
            <a:lin ang="5400000" scaled="1"/>
          </a:gra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ar-MA"/>
          </a:p>
        </p:txBody>
      </p:sp>
      <p:sp>
        <p:nvSpPr>
          <p:cNvPr id="436796" name="Rectangle 1596"/>
          <p:cNvSpPr>
            <a:spLocks noChangeArrowheads="1"/>
          </p:cNvSpPr>
          <p:nvPr/>
        </p:nvSpPr>
        <p:spPr bwMode="gray">
          <a:xfrm>
            <a:off x="9203267" y="-11113"/>
            <a:ext cx="404284" cy="6858001"/>
          </a:xfrm>
          <a:prstGeom prst="rect">
            <a:avLst/>
          </a:prstGeom>
          <a:solidFill>
            <a:schemeClr val="accent2">
              <a:alpha val="3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ar-MA"/>
          </a:p>
        </p:txBody>
      </p:sp>
      <p:sp>
        <p:nvSpPr>
          <p:cNvPr id="436797" name="Rectangle 1597"/>
          <p:cNvSpPr>
            <a:spLocks noChangeArrowheads="1"/>
          </p:cNvSpPr>
          <p:nvPr/>
        </p:nvSpPr>
        <p:spPr bwMode="gray">
          <a:xfrm>
            <a:off x="9544052" y="12700"/>
            <a:ext cx="302683" cy="6858000"/>
          </a:xfrm>
          <a:prstGeom prst="rect">
            <a:avLst/>
          </a:prstGeom>
          <a:solidFill>
            <a:schemeClr val="accent2">
              <a:alpha val="2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ar-MA"/>
          </a:p>
        </p:txBody>
      </p:sp>
      <p:sp>
        <p:nvSpPr>
          <p:cNvPr id="436792" name="Rectangle 1592"/>
          <p:cNvSpPr>
            <a:spLocks noChangeArrowheads="1"/>
          </p:cNvSpPr>
          <p:nvPr/>
        </p:nvSpPr>
        <p:spPr bwMode="gray">
          <a:xfrm>
            <a:off x="5833535" y="0"/>
            <a:ext cx="1413933" cy="6858000"/>
          </a:xfrm>
          <a:prstGeom prst="rect">
            <a:avLst/>
          </a:prstGeom>
          <a:solidFill>
            <a:schemeClr val="accent2">
              <a:alpha val="64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ar-MA"/>
          </a:p>
        </p:txBody>
      </p:sp>
      <p:sp>
        <p:nvSpPr>
          <p:cNvPr id="436793" name="Rectangle 1593"/>
          <p:cNvSpPr>
            <a:spLocks noChangeArrowheads="1"/>
          </p:cNvSpPr>
          <p:nvPr/>
        </p:nvSpPr>
        <p:spPr bwMode="gray">
          <a:xfrm>
            <a:off x="7145869" y="-17463"/>
            <a:ext cx="971551" cy="6938963"/>
          </a:xfrm>
          <a:prstGeom prst="rect">
            <a:avLst/>
          </a:prstGeom>
          <a:solidFill>
            <a:schemeClr val="accent2">
              <a:alpha val="53999"/>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ar-MA"/>
          </a:p>
        </p:txBody>
      </p:sp>
      <p:sp>
        <p:nvSpPr>
          <p:cNvPr id="436794" name="Rectangle 1594"/>
          <p:cNvSpPr>
            <a:spLocks noChangeArrowheads="1"/>
          </p:cNvSpPr>
          <p:nvPr/>
        </p:nvSpPr>
        <p:spPr bwMode="gray">
          <a:xfrm>
            <a:off x="8024286" y="-19050"/>
            <a:ext cx="730249" cy="6938963"/>
          </a:xfrm>
          <a:prstGeom prst="rect">
            <a:avLst/>
          </a:prstGeom>
          <a:solidFill>
            <a:schemeClr val="accent2">
              <a:alpha val="47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ar-MA"/>
          </a:p>
        </p:txBody>
      </p:sp>
      <p:sp>
        <p:nvSpPr>
          <p:cNvPr id="436795" name="Rectangle 1595"/>
          <p:cNvSpPr>
            <a:spLocks noChangeArrowheads="1"/>
          </p:cNvSpPr>
          <p:nvPr/>
        </p:nvSpPr>
        <p:spPr bwMode="gray">
          <a:xfrm>
            <a:off x="8674100" y="0"/>
            <a:ext cx="594784" cy="6858000"/>
          </a:xfrm>
          <a:prstGeom prst="rect">
            <a:avLst/>
          </a:prstGeom>
          <a:solidFill>
            <a:schemeClr val="accent2">
              <a:alpha val="37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ar-MA"/>
          </a:p>
        </p:txBody>
      </p:sp>
      <p:sp>
        <p:nvSpPr>
          <p:cNvPr id="436822" name="Rectangle 1622"/>
          <p:cNvSpPr>
            <a:spLocks noChangeArrowheads="1"/>
          </p:cNvSpPr>
          <p:nvPr/>
        </p:nvSpPr>
        <p:spPr bwMode="gray">
          <a:xfrm>
            <a:off x="9785353" y="52388"/>
            <a:ext cx="182033" cy="6858000"/>
          </a:xfrm>
          <a:prstGeom prst="rect">
            <a:avLst/>
          </a:prstGeom>
          <a:solidFill>
            <a:schemeClr val="accent2">
              <a:alpha val="14999"/>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ar-MA"/>
          </a:p>
        </p:txBody>
      </p:sp>
      <p:sp>
        <p:nvSpPr>
          <p:cNvPr id="436823" name="Rectangle 1623"/>
          <p:cNvSpPr>
            <a:spLocks noChangeArrowheads="1"/>
          </p:cNvSpPr>
          <p:nvPr/>
        </p:nvSpPr>
        <p:spPr bwMode="gray">
          <a:xfrm>
            <a:off x="11154835" y="20638"/>
            <a:ext cx="459317" cy="6858000"/>
          </a:xfrm>
          <a:prstGeom prst="rect">
            <a:avLst/>
          </a:prstGeom>
          <a:solidFill>
            <a:schemeClr val="accent2">
              <a:alpha val="23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ar-MA"/>
          </a:p>
        </p:txBody>
      </p:sp>
      <p:sp>
        <p:nvSpPr>
          <p:cNvPr id="436824" name="Rectangle 1624"/>
          <p:cNvSpPr>
            <a:spLocks noChangeArrowheads="1"/>
          </p:cNvSpPr>
          <p:nvPr/>
        </p:nvSpPr>
        <p:spPr bwMode="gray">
          <a:xfrm>
            <a:off x="11552767" y="0"/>
            <a:ext cx="632884" cy="6858000"/>
          </a:xfrm>
          <a:prstGeom prst="rect">
            <a:avLst/>
          </a:prstGeom>
          <a:solidFill>
            <a:schemeClr val="accent2">
              <a:alpha val="28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ar-MA"/>
          </a:p>
        </p:txBody>
      </p:sp>
      <p:sp>
        <p:nvSpPr>
          <p:cNvPr id="436843" name="Rectangle 1643"/>
          <p:cNvSpPr>
            <a:spLocks noChangeArrowheads="1"/>
          </p:cNvSpPr>
          <p:nvPr/>
        </p:nvSpPr>
        <p:spPr bwMode="gray">
          <a:xfrm>
            <a:off x="10604502" y="4763"/>
            <a:ext cx="182033" cy="6858000"/>
          </a:xfrm>
          <a:prstGeom prst="rect">
            <a:avLst/>
          </a:prstGeom>
          <a:solidFill>
            <a:schemeClr val="accent2">
              <a:alpha val="6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ar-MA"/>
          </a:p>
        </p:txBody>
      </p:sp>
      <p:sp>
        <p:nvSpPr>
          <p:cNvPr id="436844" name="Rectangle 1644"/>
          <p:cNvSpPr>
            <a:spLocks noChangeArrowheads="1"/>
          </p:cNvSpPr>
          <p:nvPr/>
        </p:nvSpPr>
        <p:spPr bwMode="gray">
          <a:xfrm>
            <a:off x="10727269" y="4763"/>
            <a:ext cx="224367" cy="6858000"/>
          </a:xfrm>
          <a:prstGeom prst="rect">
            <a:avLst/>
          </a:prstGeom>
          <a:solidFill>
            <a:schemeClr val="accent2">
              <a:alpha val="12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ar-MA"/>
          </a:p>
        </p:txBody>
      </p:sp>
      <p:sp>
        <p:nvSpPr>
          <p:cNvPr id="436845" name="Rectangle 1645"/>
          <p:cNvSpPr>
            <a:spLocks noChangeArrowheads="1"/>
          </p:cNvSpPr>
          <p:nvPr/>
        </p:nvSpPr>
        <p:spPr bwMode="gray">
          <a:xfrm>
            <a:off x="10902951" y="-11113"/>
            <a:ext cx="306916" cy="6858001"/>
          </a:xfrm>
          <a:prstGeom prst="rect">
            <a:avLst/>
          </a:prstGeom>
          <a:solidFill>
            <a:schemeClr val="accent2">
              <a:alpha val="17999"/>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ar-MA"/>
          </a:p>
        </p:txBody>
      </p:sp>
      <p:sp>
        <p:nvSpPr>
          <p:cNvPr id="436847" name="Rectangle 1647"/>
          <p:cNvSpPr>
            <a:spLocks noGrp="1" noChangeArrowheads="1"/>
          </p:cNvSpPr>
          <p:nvPr>
            <p:ph type="ctrTitle" sz="quarter"/>
          </p:nvPr>
        </p:nvSpPr>
        <p:spPr bwMode="gray">
          <a:xfrm>
            <a:off x="5069417" y="1314453"/>
            <a:ext cx="6807200" cy="1470025"/>
          </a:xfrm>
        </p:spPr>
        <p:txBody>
          <a:bodyPr/>
          <a:lstStyle>
            <a:lvl1pPr algn="ctr">
              <a:defRPr sz="3300"/>
            </a:lvl1pPr>
          </a:lstStyle>
          <a:p>
            <a:pPr lvl="0"/>
            <a:r>
              <a:rPr lang="fr-FR" altLang="ar-MA" noProof="0"/>
              <a:t>Modifiez le style du titre</a:t>
            </a:r>
            <a:endParaRPr lang="en-US" altLang="ar-MA" noProof="0"/>
          </a:p>
        </p:txBody>
      </p:sp>
      <p:sp>
        <p:nvSpPr>
          <p:cNvPr id="436848" name="Rectangle 1648"/>
          <p:cNvSpPr>
            <a:spLocks noGrp="1" noChangeArrowheads="1"/>
          </p:cNvSpPr>
          <p:nvPr>
            <p:ph type="subTitle" sz="quarter" idx="1"/>
          </p:nvPr>
        </p:nvSpPr>
        <p:spPr bwMode="gray">
          <a:xfrm>
            <a:off x="5080000" y="2762250"/>
            <a:ext cx="6868584" cy="757238"/>
          </a:xfrm>
        </p:spPr>
        <p:txBody>
          <a:bodyPr/>
          <a:lstStyle>
            <a:lvl1pPr marL="0" indent="0" algn="ctr">
              <a:buFont typeface="Wingdings" panose="05000000000000000000" pitchFamily="2" charset="2"/>
              <a:buNone/>
              <a:defRPr sz="1500" b="0">
                <a:solidFill>
                  <a:schemeClr val="tx1"/>
                </a:solidFill>
              </a:defRPr>
            </a:lvl1pPr>
          </a:lstStyle>
          <a:p>
            <a:pPr lvl="0"/>
            <a:r>
              <a:rPr lang="fr-FR" altLang="ar-MA" noProof="0"/>
              <a:t>Modifier le style des sous-titres du masque</a:t>
            </a:r>
            <a:endParaRPr lang="en-US" altLang="ar-MA" noProof="0"/>
          </a:p>
        </p:txBody>
      </p:sp>
      <p:sp>
        <p:nvSpPr>
          <p:cNvPr id="436850" name="Rectangle 1650"/>
          <p:cNvSpPr>
            <a:spLocks noGrp="1" noChangeArrowheads="1"/>
          </p:cNvSpPr>
          <p:nvPr>
            <p:ph type="ftr" sz="quarter" idx="3"/>
          </p:nvPr>
        </p:nvSpPr>
        <p:spPr bwMode="gray">
          <a:xfrm>
            <a:off x="4737100" y="6534150"/>
            <a:ext cx="3860800" cy="234950"/>
          </a:xfrm>
        </p:spPr>
        <p:txBody>
          <a:bodyPr/>
          <a:lstStyle>
            <a:lvl1pPr>
              <a:defRPr/>
            </a:lvl1pPr>
          </a:lstStyle>
          <a:p>
            <a:endParaRPr lang="en-US" altLang="ar-MA"/>
          </a:p>
        </p:txBody>
      </p:sp>
      <p:sp>
        <p:nvSpPr>
          <p:cNvPr id="436849" name="Rectangle 1649"/>
          <p:cNvSpPr>
            <a:spLocks noGrp="1" noChangeArrowheads="1"/>
          </p:cNvSpPr>
          <p:nvPr>
            <p:ph type="dt" sz="quarter" idx="2"/>
          </p:nvPr>
        </p:nvSpPr>
        <p:spPr bwMode="gray">
          <a:xfrm>
            <a:off x="9201151" y="6526216"/>
            <a:ext cx="2844800" cy="274637"/>
          </a:xfrm>
        </p:spPr>
        <p:txBody>
          <a:bodyPr/>
          <a:lstStyle>
            <a:lvl1pPr>
              <a:defRPr/>
            </a:lvl1pPr>
          </a:lstStyle>
          <a:p>
            <a:endParaRPr lang="en-US" altLang="ar-MA"/>
          </a:p>
        </p:txBody>
      </p:sp>
      <p:sp>
        <p:nvSpPr>
          <p:cNvPr id="436851" name="Rectangle 1651"/>
          <p:cNvSpPr>
            <a:spLocks noGrp="1" noChangeArrowheads="1"/>
          </p:cNvSpPr>
          <p:nvPr>
            <p:ph type="sldNum" sz="quarter" idx="4"/>
          </p:nvPr>
        </p:nvSpPr>
        <p:spPr bwMode="gray">
          <a:xfrm>
            <a:off x="4015317" y="6527800"/>
            <a:ext cx="497416" cy="234950"/>
          </a:xfrm>
        </p:spPr>
        <p:txBody>
          <a:bodyPr/>
          <a:lstStyle>
            <a:lvl1pPr>
              <a:defRPr/>
            </a:lvl1pPr>
          </a:lstStyle>
          <a:p>
            <a:fld id="{4AB33E7F-B9BC-4057-8438-DA2879FFE2EC}" type="slidenum">
              <a:rPr lang="en-US" altLang="ar-MA"/>
              <a:pPr/>
              <a:t>‹N°›</a:t>
            </a:fld>
            <a:endParaRPr lang="en-US" altLang="ar-MA"/>
          </a:p>
        </p:txBody>
      </p:sp>
    </p:spTree>
    <p:extLst>
      <p:ext uri="{BB962C8B-B14F-4D97-AF65-F5344CB8AC3E}">
        <p14:creationId xmlns:p14="http://schemas.microsoft.com/office/powerpoint/2010/main" val="2019699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436834"/>
                                        </p:tgtEl>
                                        <p:attrNameLst>
                                          <p:attrName>style.visibility</p:attrName>
                                        </p:attrNameLst>
                                      </p:cBhvr>
                                      <p:to>
                                        <p:strVal val="visible"/>
                                      </p:to>
                                    </p:set>
                                    <p:animEffect transition="in" filter="wipe(up)">
                                      <p:cBhvr>
                                        <p:cTn id="7" dur="500"/>
                                        <p:tgtEl>
                                          <p:spTgt spid="436834"/>
                                        </p:tgtEl>
                                      </p:cBhvr>
                                    </p:animEffect>
                                  </p:childTnLst>
                                </p:cTn>
                              </p:par>
                              <p:par>
                                <p:cTn id="8" presetID="22" presetClass="entr" presetSubtype="1" fill="hold" nodeType="withEffect">
                                  <p:stCondLst>
                                    <p:cond delay="200"/>
                                  </p:stCondLst>
                                  <p:childTnLst>
                                    <p:set>
                                      <p:cBhvr>
                                        <p:cTn id="9" dur="1" fill="hold">
                                          <p:stCondLst>
                                            <p:cond delay="0"/>
                                          </p:stCondLst>
                                        </p:cTn>
                                        <p:tgtEl>
                                          <p:spTgt spid="436842"/>
                                        </p:tgtEl>
                                        <p:attrNameLst>
                                          <p:attrName>style.visibility</p:attrName>
                                        </p:attrNameLst>
                                      </p:cBhvr>
                                      <p:to>
                                        <p:strVal val="visible"/>
                                      </p:to>
                                    </p:set>
                                    <p:animEffect transition="in" filter="wipe(up)">
                                      <p:cBhvr>
                                        <p:cTn id="10" dur="500"/>
                                        <p:tgtEl>
                                          <p:spTgt spid="436842"/>
                                        </p:tgtEl>
                                      </p:cBhvr>
                                    </p:animEffect>
                                  </p:childTnLst>
                                </p:cTn>
                              </p:par>
                              <p:par>
                                <p:cTn id="11" presetID="22" presetClass="entr" presetSubtype="1" fill="hold" nodeType="withEffect">
                                  <p:stCondLst>
                                    <p:cond delay="500"/>
                                  </p:stCondLst>
                                  <p:childTnLst>
                                    <p:set>
                                      <p:cBhvr>
                                        <p:cTn id="12" dur="1" fill="hold">
                                          <p:stCondLst>
                                            <p:cond delay="0"/>
                                          </p:stCondLst>
                                        </p:cTn>
                                        <p:tgtEl>
                                          <p:spTgt spid="436792"/>
                                        </p:tgtEl>
                                        <p:attrNameLst>
                                          <p:attrName>style.visibility</p:attrName>
                                        </p:attrNameLst>
                                      </p:cBhvr>
                                      <p:to>
                                        <p:strVal val="visible"/>
                                      </p:to>
                                    </p:set>
                                    <p:animEffect transition="in" filter="wipe(up)">
                                      <p:cBhvr>
                                        <p:cTn id="13" dur="500"/>
                                        <p:tgtEl>
                                          <p:spTgt spid="436792"/>
                                        </p:tgtEl>
                                      </p:cBhvr>
                                    </p:animEffect>
                                  </p:childTnLst>
                                </p:cTn>
                              </p:par>
                              <p:par>
                                <p:cTn id="14" presetID="22" presetClass="entr" presetSubtype="1" fill="hold" nodeType="withEffect">
                                  <p:stCondLst>
                                    <p:cond delay="800"/>
                                  </p:stCondLst>
                                  <p:childTnLst>
                                    <p:set>
                                      <p:cBhvr>
                                        <p:cTn id="15" dur="1" fill="hold">
                                          <p:stCondLst>
                                            <p:cond delay="0"/>
                                          </p:stCondLst>
                                        </p:cTn>
                                        <p:tgtEl>
                                          <p:spTgt spid="436793"/>
                                        </p:tgtEl>
                                        <p:attrNameLst>
                                          <p:attrName>style.visibility</p:attrName>
                                        </p:attrNameLst>
                                      </p:cBhvr>
                                      <p:to>
                                        <p:strVal val="visible"/>
                                      </p:to>
                                    </p:set>
                                    <p:animEffect transition="in" filter="wipe(up)">
                                      <p:cBhvr>
                                        <p:cTn id="16" dur="500"/>
                                        <p:tgtEl>
                                          <p:spTgt spid="436793"/>
                                        </p:tgtEl>
                                      </p:cBhvr>
                                    </p:animEffect>
                                  </p:childTnLst>
                                </p:cTn>
                              </p:par>
                              <p:par>
                                <p:cTn id="17" presetID="47" presetClass="entr" presetSubtype="0" fill="hold" nodeType="withEffect">
                                  <p:stCondLst>
                                    <p:cond delay="1100"/>
                                  </p:stCondLst>
                                  <p:childTnLst>
                                    <p:set>
                                      <p:cBhvr>
                                        <p:cTn id="18" dur="1" fill="hold">
                                          <p:stCondLst>
                                            <p:cond delay="0"/>
                                          </p:stCondLst>
                                        </p:cTn>
                                        <p:tgtEl>
                                          <p:spTgt spid="436794"/>
                                        </p:tgtEl>
                                        <p:attrNameLst>
                                          <p:attrName>style.visibility</p:attrName>
                                        </p:attrNameLst>
                                      </p:cBhvr>
                                      <p:to>
                                        <p:strVal val="visible"/>
                                      </p:to>
                                    </p:set>
                                    <p:animEffect transition="in" filter="fade">
                                      <p:cBhvr>
                                        <p:cTn id="19" dur="500"/>
                                        <p:tgtEl>
                                          <p:spTgt spid="436794"/>
                                        </p:tgtEl>
                                      </p:cBhvr>
                                    </p:animEffect>
                                    <p:anim calcmode="lin" valueType="num">
                                      <p:cBhvr>
                                        <p:cTn id="20" dur="500" fill="hold"/>
                                        <p:tgtEl>
                                          <p:spTgt spid="436794"/>
                                        </p:tgtEl>
                                        <p:attrNameLst>
                                          <p:attrName>ppt_x</p:attrName>
                                        </p:attrNameLst>
                                      </p:cBhvr>
                                      <p:tavLst>
                                        <p:tav tm="0">
                                          <p:val>
                                            <p:strVal val="#ppt_x"/>
                                          </p:val>
                                        </p:tav>
                                        <p:tav tm="100000">
                                          <p:val>
                                            <p:strVal val="#ppt_x"/>
                                          </p:val>
                                        </p:tav>
                                      </p:tavLst>
                                    </p:anim>
                                    <p:anim calcmode="lin" valueType="num">
                                      <p:cBhvr>
                                        <p:cTn id="21" dur="500" fill="hold"/>
                                        <p:tgtEl>
                                          <p:spTgt spid="436794"/>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1500"/>
                                  </p:stCondLst>
                                  <p:childTnLst>
                                    <p:set>
                                      <p:cBhvr>
                                        <p:cTn id="23" dur="1" fill="hold">
                                          <p:stCondLst>
                                            <p:cond delay="0"/>
                                          </p:stCondLst>
                                        </p:cTn>
                                        <p:tgtEl>
                                          <p:spTgt spid="436795"/>
                                        </p:tgtEl>
                                        <p:attrNameLst>
                                          <p:attrName>style.visibility</p:attrName>
                                        </p:attrNameLst>
                                      </p:cBhvr>
                                      <p:to>
                                        <p:strVal val="visible"/>
                                      </p:to>
                                    </p:set>
                                    <p:animEffect transition="in" filter="fade">
                                      <p:cBhvr>
                                        <p:cTn id="24" dur="500"/>
                                        <p:tgtEl>
                                          <p:spTgt spid="436795"/>
                                        </p:tgtEl>
                                      </p:cBhvr>
                                    </p:animEffect>
                                    <p:anim calcmode="lin" valueType="num">
                                      <p:cBhvr>
                                        <p:cTn id="25" dur="500" fill="hold"/>
                                        <p:tgtEl>
                                          <p:spTgt spid="436795"/>
                                        </p:tgtEl>
                                        <p:attrNameLst>
                                          <p:attrName>ppt_x</p:attrName>
                                        </p:attrNameLst>
                                      </p:cBhvr>
                                      <p:tavLst>
                                        <p:tav tm="0">
                                          <p:val>
                                            <p:strVal val="#ppt_x"/>
                                          </p:val>
                                        </p:tav>
                                        <p:tav tm="100000">
                                          <p:val>
                                            <p:strVal val="#ppt_x"/>
                                          </p:val>
                                        </p:tav>
                                      </p:tavLst>
                                    </p:anim>
                                    <p:anim calcmode="lin" valueType="num">
                                      <p:cBhvr>
                                        <p:cTn id="26" dur="500" fill="hold"/>
                                        <p:tgtEl>
                                          <p:spTgt spid="436795"/>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1900"/>
                                  </p:stCondLst>
                                  <p:childTnLst>
                                    <p:set>
                                      <p:cBhvr>
                                        <p:cTn id="28" dur="1" fill="hold">
                                          <p:stCondLst>
                                            <p:cond delay="0"/>
                                          </p:stCondLst>
                                        </p:cTn>
                                        <p:tgtEl>
                                          <p:spTgt spid="436796"/>
                                        </p:tgtEl>
                                        <p:attrNameLst>
                                          <p:attrName>style.visibility</p:attrName>
                                        </p:attrNameLst>
                                      </p:cBhvr>
                                      <p:to>
                                        <p:strVal val="visible"/>
                                      </p:to>
                                    </p:set>
                                    <p:animEffect transition="in" filter="fade">
                                      <p:cBhvr>
                                        <p:cTn id="29" dur="500"/>
                                        <p:tgtEl>
                                          <p:spTgt spid="436796"/>
                                        </p:tgtEl>
                                      </p:cBhvr>
                                    </p:animEffect>
                                    <p:anim calcmode="lin" valueType="num">
                                      <p:cBhvr>
                                        <p:cTn id="30" dur="500" fill="hold"/>
                                        <p:tgtEl>
                                          <p:spTgt spid="436796"/>
                                        </p:tgtEl>
                                        <p:attrNameLst>
                                          <p:attrName>ppt_x</p:attrName>
                                        </p:attrNameLst>
                                      </p:cBhvr>
                                      <p:tavLst>
                                        <p:tav tm="0">
                                          <p:val>
                                            <p:strVal val="#ppt_x"/>
                                          </p:val>
                                        </p:tav>
                                        <p:tav tm="100000">
                                          <p:val>
                                            <p:strVal val="#ppt_x"/>
                                          </p:val>
                                        </p:tav>
                                      </p:tavLst>
                                    </p:anim>
                                    <p:anim calcmode="lin" valueType="num">
                                      <p:cBhvr>
                                        <p:cTn id="31" dur="500" fill="hold"/>
                                        <p:tgtEl>
                                          <p:spTgt spid="436796"/>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2300"/>
                                  </p:stCondLst>
                                  <p:childTnLst>
                                    <p:set>
                                      <p:cBhvr>
                                        <p:cTn id="33" dur="1" fill="hold">
                                          <p:stCondLst>
                                            <p:cond delay="0"/>
                                          </p:stCondLst>
                                        </p:cTn>
                                        <p:tgtEl>
                                          <p:spTgt spid="436797"/>
                                        </p:tgtEl>
                                        <p:attrNameLst>
                                          <p:attrName>style.visibility</p:attrName>
                                        </p:attrNameLst>
                                      </p:cBhvr>
                                      <p:to>
                                        <p:strVal val="visible"/>
                                      </p:to>
                                    </p:set>
                                    <p:animEffect transition="in" filter="fade">
                                      <p:cBhvr>
                                        <p:cTn id="34" dur="500"/>
                                        <p:tgtEl>
                                          <p:spTgt spid="436797"/>
                                        </p:tgtEl>
                                      </p:cBhvr>
                                    </p:animEffect>
                                    <p:anim calcmode="lin" valueType="num">
                                      <p:cBhvr>
                                        <p:cTn id="35" dur="500" fill="hold"/>
                                        <p:tgtEl>
                                          <p:spTgt spid="436797"/>
                                        </p:tgtEl>
                                        <p:attrNameLst>
                                          <p:attrName>ppt_x</p:attrName>
                                        </p:attrNameLst>
                                      </p:cBhvr>
                                      <p:tavLst>
                                        <p:tav tm="0">
                                          <p:val>
                                            <p:strVal val="#ppt_x"/>
                                          </p:val>
                                        </p:tav>
                                        <p:tav tm="100000">
                                          <p:val>
                                            <p:strVal val="#ppt_x"/>
                                          </p:val>
                                        </p:tav>
                                      </p:tavLst>
                                    </p:anim>
                                    <p:anim calcmode="lin" valueType="num">
                                      <p:cBhvr>
                                        <p:cTn id="36" dur="500" fill="hold"/>
                                        <p:tgtEl>
                                          <p:spTgt spid="436797"/>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2600"/>
                                  </p:stCondLst>
                                  <p:childTnLst>
                                    <p:set>
                                      <p:cBhvr>
                                        <p:cTn id="38" dur="1" fill="hold">
                                          <p:stCondLst>
                                            <p:cond delay="0"/>
                                          </p:stCondLst>
                                        </p:cTn>
                                        <p:tgtEl>
                                          <p:spTgt spid="436822"/>
                                        </p:tgtEl>
                                        <p:attrNameLst>
                                          <p:attrName>style.visibility</p:attrName>
                                        </p:attrNameLst>
                                      </p:cBhvr>
                                      <p:to>
                                        <p:strVal val="visible"/>
                                      </p:to>
                                    </p:set>
                                    <p:animEffect transition="in" filter="fade">
                                      <p:cBhvr>
                                        <p:cTn id="39" dur="500"/>
                                        <p:tgtEl>
                                          <p:spTgt spid="436822"/>
                                        </p:tgtEl>
                                      </p:cBhvr>
                                    </p:animEffect>
                                    <p:anim calcmode="lin" valueType="num">
                                      <p:cBhvr>
                                        <p:cTn id="40" dur="500" fill="hold"/>
                                        <p:tgtEl>
                                          <p:spTgt spid="436822"/>
                                        </p:tgtEl>
                                        <p:attrNameLst>
                                          <p:attrName>ppt_x</p:attrName>
                                        </p:attrNameLst>
                                      </p:cBhvr>
                                      <p:tavLst>
                                        <p:tav tm="0">
                                          <p:val>
                                            <p:strVal val="#ppt_x"/>
                                          </p:val>
                                        </p:tav>
                                        <p:tav tm="100000">
                                          <p:val>
                                            <p:strVal val="#ppt_x"/>
                                          </p:val>
                                        </p:tav>
                                      </p:tavLst>
                                    </p:anim>
                                    <p:anim calcmode="lin" valueType="num">
                                      <p:cBhvr>
                                        <p:cTn id="41" dur="500" fill="hold"/>
                                        <p:tgtEl>
                                          <p:spTgt spid="436822"/>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2600"/>
                                  </p:stCondLst>
                                  <p:childTnLst>
                                    <p:set>
                                      <p:cBhvr>
                                        <p:cTn id="43" dur="1" fill="hold">
                                          <p:stCondLst>
                                            <p:cond delay="0"/>
                                          </p:stCondLst>
                                        </p:cTn>
                                        <p:tgtEl>
                                          <p:spTgt spid="436844"/>
                                        </p:tgtEl>
                                        <p:attrNameLst>
                                          <p:attrName>style.visibility</p:attrName>
                                        </p:attrNameLst>
                                      </p:cBhvr>
                                      <p:to>
                                        <p:strVal val="visible"/>
                                      </p:to>
                                    </p:set>
                                    <p:animEffect transition="in" filter="fade">
                                      <p:cBhvr>
                                        <p:cTn id="44" dur="500"/>
                                        <p:tgtEl>
                                          <p:spTgt spid="436844"/>
                                        </p:tgtEl>
                                      </p:cBhvr>
                                    </p:animEffect>
                                    <p:anim calcmode="lin" valueType="num">
                                      <p:cBhvr>
                                        <p:cTn id="45" dur="500" fill="hold"/>
                                        <p:tgtEl>
                                          <p:spTgt spid="436844"/>
                                        </p:tgtEl>
                                        <p:attrNameLst>
                                          <p:attrName>ppt_x</p:attrName>
                                        </p:attrNameLst>
                                      </p:cBhvr>
                                      <p:tavLst>
                                        <p:tav tm="0">
                                          <p:val>
                                            <p:strVal val="#ppt_x"/>
                                          </p:val>
                                        </p:tav>
                                        <p:tav tm="100000">
                                          <p:val>
                                            <p:strVal val="#ppt_x"/>
                                          </p:val>
                                        </p:tav>
                                      </p:tavLst>
                                    </p:anim>
                                    <p:anim calcmode="lin" valueType="num">
                                      <p:cBhvr>
                                        <p:cTn id="46" dur="500" fill="hold"/>
                                        <p:tgtEl>
                                          <p:spTgt spid="436844"/>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2500"/>
                                  </p:stCondLst>
                                  <p:childTnLst>
                                    <p:set>
                                      <p:cBhvr>
                                        <p:cTn id="48" dur="1" fill="hold">
                                          <p:stCondLst>
                                            <p:cond delay="0"/>
                                          </p:stCondLst>
                                        </p:cTn>
                                        <p:tgtEl>
                                          <p:spTgt spid="436843"/>
                                        </p:tgtEl>
                                        <p:attrNameLst>
                                          <p:attrName>style.visibility</p:attrName>
                                        </p:attrNameLst>
                                      </p:cBhvr>
                                      <p:to>
                                        <p:strVal val="visible"/>
                                      </p:to>
                                    </p:set>
                                    <p:animEffect transition="in" filter="fade">
                                      <p:cBhvr>
                                        <p:cTn id="49" dur="500"/>
                                        <p:tgtEl>
                                          <p:spTgt spid="436843"/>
                                        </p:tgtEl>
                                      </p:cBhvr>
                                    </p:animEffect>
                                    <p:anim calcmode="lin" valueType="num">
                                      <p:cBhvr>
                                        <p:cTn id="50" dur="500" fill="hold"/>
                                        <p:tgtEl>
                                          <p:spTgt spid="436843"/>
                                        </p:tgtEl>
                                        <p:attrNameLst>
                                          <p:attrName>ppt_x</p:attrName>
                                        </p:attrNameLst>
                                      </p:cBhvr>
                                      <p:tavLst>
                                        <p:tav tm="0">
                                          <p:val>
                                            <p:strVal val="#ppt_x"/>
                                          </p:val>
                                        </p:tav>
                                        <p:tav tm="100000">
                                          <p:val>
                                            <p:strVal val="#ppt_x"/>
                                          </p:val>
                                        </p:tav>
                                      </p:tavLst>
                                    </p:anim>
                                    <p:anim calcmode="lin" valueType="num">
                                      <p:cBhvr>
                                        <p:cTn id="51" dur="500" fill="hold"/>
                                        <p:tgtEl>
                                          <p:spTgt spid="436843"/>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2400"/>
                                  </p:stCondLst>
                                  <p:childTnLst>
                                    <p:set>
                                      <p:cBhvr>
                                        <p:cTn id="53" dur="1" fill="hold">
                                          <p:stCondLst>
                                            <p:cond delay="0"/>
                                          </p:stCondLst>
                                        </p:cTn>
                                        <p:tgtEl>
                                          <p:spTgt spid="436845"/>
                                        </p:tgtEl>
                                        <p:attrNameLst>
                                          <p:attrName>style.visibility</p:attrName>
                                        </p:attrNameLst>
                                      </p:cBhvr>
                                      <p:to>
                                        <p:strVal val="visible"/>
                                      </p:to>
                                    </p:set>
                                    <p:animEffect transition="in" filter="fade">
                                      <p:cBhvr>
                                        <p:cTn id="54" dur="500"/>
                                        <p:tgtEl>
                                          <p:spTgt spid="436845"/>
                                        </p:tgtEl>
                                      </p:cBhvr>
                                    </p:animEffect>
                                    <p:anim calcmode="lin" valueType="num">
                                      <p:cBhvr>
                                        <p:cTn id="55" dur="500" fill="hold"/>
                                        <p:tgtEl>
                                          <p:spTgt spid="436845"/>
                                        </p:tgtEl>
                                        <p:attrNameLst>
                                          <p:attrName>ppt_x</p:attrName>
                                        </p:attrNameLst>
                                      </p:cBhvr>
                                      <p:tavLst>
                                        <p:tav tm="0">
                                          <p:val>
                                            <p:strVal val="#ppt_x"/>
                                          </p:val>
                                        </p:tav>
                                        <p:tav tm="100000">
                                          <p:val>
                                            <p:strVal val="#ppt_x"/>
                                          </p:val>
                                        </p:tav>
                                      </p:tavLst>
                                    </p:anim>
                                    <p:anim calcmode="lin" valueType="num">
                                      <p:cBhvr>
                                        <p:cTn id="56" dur="500" fill="hold"/>
                                        <p:tgtEl>
                                          <p:spTgt spid="436845"/>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2000"/>
                                  </p:stCondLst>
                                  <p:childTnLst>
                                    <p:set>
                                      <p:cBhvr>
                                        <p:cTn id="58" dur="1" fill="hold">
                                          <p:stCondLst>
                                            <p:cond delay="0"/>
                                          </p:stCondLst>
                                        </p:cTn>
                                        <p:tgtEl>
                                          <p:spTgt spid="436823"/>
                                        </p:tgtEl>
                                        <p:attrNameLst>
                                          <p:attrName>style.visibility</p:attrName>
                                        </p:attrNameLst>
                                      </p:cBhvr>
                                      <p:to>
                                        <p:strVal val="visible"/>
                                      </p:to>
                                    </p:set>
                                    <p:animEffect transition="in" filter="fade">
                                      <p:cBhvr>
                                        <p:cTn id="59" dur="500"/>
                                        <p:tgtEl>
                                          <p:spTgt spid="436823"/>
                                        </p:tgtEl>
                                      </p:cBhvr>
                                    </p:animEffect>
                                    <p:anim calcmode="lin" valueType="num">
                                      <p:cBhvr>
                                        <p:cTn id="60" dur="500" fill="hold"/>
                                        <p:tgtEl>
                                          <p:spTgt spid="436823"/>
                                        </p:tgtEl>
                                        <p:attrNameLst>
                                          <p:attrName>ppt_x</p:attrName>
                                        </p:attrNameLst>
                                      </p:cBhvr>
                                      <p:tavLst>
                                        <p:tav tm="0">
                                          <p:val>
                                            <p:strVal val="#ppt_x"/>
                                          </p:val>
                                        </p:tav>
                                        <p:tav tm="100000">
                                          <p:val>
                                            <p:strVal val="#ppt_x"/>
                                          </p:val>
                                        </p:tav>
                                      </p:tavLst>
                                    </p:anim>
                                    <p:anim calcmode="lin" valueType="num">
                                      <p:cBhvr>
                                        <p:cTn id="61" dur="500" fill="hold"/>
                                        <p:tgtEl>
                                          <p:spTgt spid="43682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1800"/>
                                  </p:stCondLst>
                                  <p:childTnLst>
                                    <p:set>
                                      <p:cBhvr>
                                        <p:cTn id="63" dur="1" fill="hold">
                                          <p:stCondLst>
                                            <p:cond delay="0"/>
                                          </p:stCondLst>
                                        </p:cTn>
                                        <p:tgtEl>
                                          <p:spTgt spid="436824"/>
                                        </p:tgtEl>
                                        <p:attrNameLst>
                                          <p:attrName>style.visibility</p:attrName>
                                        </p:attrNameLst>
                                      </p:cBhvr>
                                      <p:to>
                                        <p:strVal val="visible"/>
                                      </p:to>
                                    </p:set>
                                    <p:animEffect transition="in" filter="fade">
                                      <p:cBhvr>
                                        <p:cTn id="64" dur="500"/>
                                        <p:tgtEl>
                                          <p:spTgt spid="436824"/>
                                        </p:tgtEl>
                                      </p:cBhvr>
                                    </p:animEffect>
                                    <p:anim calcmode="lin" valueType="num">
                                      <p:cBhvr>
                                        <p:cTn id="65" dur="500" fill="hold"/>
                                        <p:tgtEl>
                                          <p:spTgt spid="436824"/>
                                        </p:tgtEl>
                                        <p:attrNameLst>
                                          <p:attrName>ppt_x</p:attrName>
                                        </p:attrNameLst>
                                      </p:cBhvr>
                                      <p:tavLst>
                                        <p:tav tm="0">
                                          <p:val>
                                            <p:strVal val="#ppt_x"/>
                                          </p:val>
                                        </p:tav>
                                        <p:tav tm="100000">
                                          <p:val>
                                            <p:strVal val="#ppt_x"/>
                                          </p:val>
                                        </p:tav>
                                      </p:tavLst>
                                    </p:anim>
                                    <p:anim calcmode="lin" valueType="num">
                                      <p:cBhvr>
                                        <p:cTn id="66" dur="500" fill="hold"/>
                                        <p:tgtEl>
                                          <p:spTgt spid="436824"/>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3100"/>
                            </p:stCondLst>
                            <p:childTnLst>
                              <p:par>
                                <p:cTn id="68" presetID="6" presetClass="emph" presetSubtype="0" fill="hold" nodeType="afterEffect">
                                  <p:stCondLst>
                                    <p:cond delay="0"/>
                                  </p:stCondLst>
                                  <p:childTnLst>
                                    <p:animScale>
                                      <p:cBhvr>
                                        <p:cTn id="69" dur="500" fill="hold"/>
                                        <p:tgtEl>
                                          <p:spTgt spid="436834"/>
                                        </p:tgtEl>
                                      </p:cBhvr>
                                      <p:by x="150000" y="150000"/>
                                    </p:animScale>
                                  </p:childTnLst>
                                </p:cTn>
                              </p:par>
                              <p:par>
                                <p:cTn id="70" presetID="6" presetClass="emph" presetSubtype="0" fill="hold" nodeType="withEffect">
                                  <p:stCondLst>
                                    <p:cond delay="200"/>
                                  </p:stCondLst>
                                  <p:childTnLst>
                                    <p:animScale>
                                      <p:cBhvr>
                                        <p:cTn id="71" dur="500" fill="hold"/>
                                        <p:tgtEl>
                                          <p:spTgt spid="436792"/>
                                        </p:tgtEl>
                                      </p:cBhvr>
                                      <p:by x="150000" y="150000"/>
                                    </p:animScale>
                                  </p:childTnLst>
                                </p:cTn>
                              </p:par>
                              <p:par>
                                <p:cTn id="72" presetID="6" presetClass="emph" presetSubtype="0" fill="hold" nodeType="withEffect">
                                  <p:stCondLst>
                                    <p:cond delay="400"/>
                                  </p:stCondLst>
                                  <p:childTnLst>
                                    <p:animScale>
                                      <p:cBhvr>
                                        <p:cTn id="73" dur="500" fill="hold"/>
                                        <p:tgtEl>
                                          <p:spTgt spid="436793"/>
                                        </p:tgtEl>
                                      </p:cBhvr>
                                      <p:by x="150000" y="150000"/>
                                    </p:animScale>
                                  </p:childTnLst>
                                </p:cTn>
                              </p:par>
                              <p:par>
                                <p:cTn id="74" presetID="6" presetClass="emph" presetSubtype="0" fill="hold" nodeType="withEffect">
                                  <p:stCondLst>
                                    <p:cond delay="800"/>
                                  </p:stCondLst>
                                  <p:childTnLst>
                                    <p:animScale>
                                      <p:cBhvr>
                                        <p:cTn id="75" dur="500" fill="hold"/>
                                        <p:tgtEl>
                                          <p:spTgt spid="436794"/>
                                        </p:tgtEl>
                                      </p:cBhvr>
                                      <p:by x="150000" y="150000"/>
                                    </p:animScale>
                                  </p:childTnLst>
                                </p:cTn>
                              </p:par>
                              <p:par>
                                <p:cTn id="76" presetID="6" presetClass="emph" presetSubtype="0" fill="hold" nodeType="withEffect">
                                  <p:stCondLst>
                                    <p:cond delay="1100"/>
                                  </p:stCondLst>
                                  <p:childTnLst>
                                    <p:animScale>
                                      <p:cBhvr>
                                        <p:cTn id="77" dur="500" fill="hold"/>
                                        <p:tgtEl>
                                          <p:spTgt spid="436795"/>
                                        </p:tgtEl>
                                      </p:cBhvr>
                                      <p:by x="150000" y="150000"/>
                                    </p:animScale>
                                  </p:childTnLst>
                                </p:cTn>
                              </p:par>
                              <p:par>
                                <p:cTn id="78" presetID="6" presetClass="emph" presetSubtype="0" fill="hold" nodeType="withEffect">
                                  <p:stCondLst>
                                    <p:cond delay="1400"/>
                                  </p:stCondLst>
                                  <p:childTnLst>
                                    <p:animScale>
                                      <p:cBhvr>
                                        <p:cTn id="79" dur="500" fill="hold"/>
                                        <p:tgtEl>
                                          <p:spTgt spid="436796"/>
                                        </p:tgtEl>
                                      </p:cBhvr>
                                      <p:by x="150000" y="150000"/>
                                    </p:animScale>
                                  </p:childTnLst>
                                </p:cTn>
                              </p:par>
                              <p:par>
                                <p:cTn id="80" presetID="6" presetClass="emph" presetSubtype="0" fill="hold" nodeType="withEffect">
                                  <p:stCondLst>
                                    <p:cond delay="1700"/>
                                  </p:stCondLst>
                                  <p:childTnLst>
                                    <p:animScale>
                                      <p:cBhvr>
                                        <p:cTn id="81" dur="500" fill="hold"/>
                                        <p:tgtEl>
                                          <p:spTgt spid="436797"/>
                                        </p:tgtEl>
                                      </p:cBhvr>
                                      <p:by x="150000" y="150000"/>
                                    </p:animScale>
                                  </p:childTnLst>
                                </p:cTn>
                              </p:par>
                              <p:par>
                                <p:cTn id="82" presetID="6" presetClass="emph" presetSubtype="0" fill="hold" nodeType="withEffect">
                                  <p:stCondLst>
                                    <p:cond delay="2000"/>
                                  </p:stCondLst>
                                  <p:childTnLst>
                                    <p:animScale>
                                      <p:cBhvr>
                                        <p:cTn id="83" dur="500" fill="hold"/>
                                        <p:tgtEl>
                                          <p:spTgt spid="436822"/>
                                        </p:tgtEl>
                                      </p:cBhvr>
                                      <p:by x="150000" y="150000"/>
                                    </p:animScale>
                                  </p:childTnLst>
                                </p:cTn>
                              </p:par>
                              <p:par>
                                <p:cTn id="84" presetID="6" presetClass="emph" presetSubtype="0" fill="hold" nodeType="withEffect">
                                  <p:stCondLst>
                                    <p:cond delay="2200"/>
                                  </p:stCondLst>
                                  <p:childTnLst>
                                    <p:animScale>
                                      <p:cBhvr>
                                        <p:cTn id="85" dur="500" fill="hold"/>
                                        <p:tgtEl>
                                          <p:spTgt spid="436823"/>
                                        </p:tgtEl>
                                      </p:cBhvr>
                                      <p:by x="150000" y="150000"/>
                                    </p:animScale>
                                  </p:childTnLst>
                                </p:cTn>
                              </p:par>
                              <p:par>
                                <p:cTn id="86" presetID="6" presetClass="emph" presetSubtype="0" fill="hold" nodeType="withEffect">
                                  <p:stCondLst>
                                    <p:cond delay="2300"/>
                                  </p:stCondLst>
                                  <p:childTnLst>
                                    <p:animScale>
                                      <p:cBhvr>
                                        <p:cTn id="87" dur="500" fill="hold"/>
                                        <p:tgtEl>
                                          <p:spTgt spid="436824"/>
                                        </p:tgtEl>
                                      </p:cBhvr>
                                      <p:by x="150000" y="150000"/>
                                    </p:animScale>
                                  </p:childTnLst>
                                </p:cTn>
                              </p:par>
                            </p:childTnLst>
                          </p:cTn>
                        </p:par>
                        <p:par>
                          <p:cTn id="88" fill="hold" nodeType="afterGroup">
                            <p:stCondLst>
                              <p:cond delay="5900"/>
                            </p:stCondLst>
                            <p:childTnLst>
                              <p:par>
                                <p:cTn id="89" presetID="6" presetClass="emph" presetSubtype="0" fill="hold" nodeType="afterEffect">
                                  <p:stCondLst>
                                    <p:cond delay="0"/>
                                  </p:stCondLst>
                                  <p:childTnLst>
                                    <p:animScale>
                                      <p:cBhvr>
                                        <p:cTn id="90" dur="500" fill="hold"/>
                                        <p:tgtEl>
                                          <p:spTgt spid="436842"/>
                                        </p:tgtEl>
                                      </p:cBhvr>
                                      <p:by x="150000" y="150000"/>
                                    </p:animScale>
                                  </p:childTnLst>
                                </p:cTn>
                              </p:par>
                              <p:par>
                                <p:cTn id="91" presetID="6" presetClass="emph" presetSubtype="0" fill="hold" nodeType="withEffect">
                                  <p:stCondLst>
                                    <p:cond delay="400"/>
                                  </p:stCondLst>
                                  <p:childTnLst>
                                    <p:animScale>
                                      <p:cBhvr>
                                        <p:cTn id="92" dur="500" fill="hold"/>
                                        <p:tgtEl>
                                          <p:spTgt spid="436843"/>
                                        </p:tgtEl>
                                      </p:cBhvr>
                                      <p:by x="150000" y="150000"/>
                                    </p:animScale>
                                  </p:childTnLst>
                                </p:cTn>
                              </p:par>
                              <p:par>
                                <p:cTn id="93" presetID="6" presetClass="emph" presetSubtype="0" fill="hold" nodeType="withEffect">
                                  <p:stCondLst>
                                    <p:cond delay="800"/>
                                  </p:stCondLst>
                                  <p:childTnLst>
                                    <p:animScale>
                                      <p:cBhvr>
                                        <p:cTn id="94" dur="500" fill="hold"/>
                                        <p:tgtEl>
                                          <p:spTgt spid="436844"/>
                                        </p:tgtEl>
                                      </p:cBhvr>
                                      <p:by x="150000" y="150000"/>
                                    </p:animScale>
                                  </p:childTnLst>
                                </p:cTn>
                              </p:par>
                              <p:par>
                                <p:cTn id="95" presetID="6" presetClass="emph" presetSubtype="0" fill="hold" nodeType="withEffect">
                                  <p:stCondLst>
                                    <p:cond delay="1100"/>
                                  </p:stCondLst>
                                  <p:childTnLst>
                                    <p:animScale>
                                      <p:cBhvr>
                                        <p:cTn id="96" dur="500" fill="hold"/>
                                        <p:tgtEl>
                                          <p:spTgt spid="436845"/>
                                        </p:tgtEl>
                                      </p:cBhvr>
                                      <p:by x="150000" y="150000"/>
                                    </p:animScale>
                                  </p:childTnLst>
                                </p:cTn>
                              </p:par>
                              <p:par>
                                <p:cTn id="97" presetID="53" presetClass="entr" presetSubtype="0" fill="hold" grpId="0" nodeType="withEffect">
                                  <p:stCondLst>
                                    <p:cond delay="0"/>
                                  </p:stCondLst>
                                  <p:childTnLst>
                                    <p:set>
                                      <p:cBhvr>
                                        <p:cTn id="98" dur="1" fill="hold">
                                          <p:stCondLst>
                                            <p:cond delay="0"/>
                                          </p:stCondLst>
                                        </p:cTn>
                                        <p:tgtEl>
                                          <p:spTgt spid="436847"/>
                                        </p:tgtEl>
                                        <p:attrNameLst>
                                          <p:attrName>style.visibility</p:attrName>
                                        </p:attrNameLst>
                                      </p:cBhvr>
                                      <p:to>
                                        <p:strVal val="visible"/>
                                      </p:to>
                                    </p:set>
                                    <p:anim calcmode="lin" valueType="num">
                                      <p:cBhvr>
                                        <p:cTn id="99" dur="1000" fill="hold"/>
                                        <p:tgtEl>
                                          <p:spTgt spid="436847"/>
                                        </p:tgtEl>
                                        <p:attrNameLst>
                                          <p:attrName>ppt_w</p:attrName>
                                        </p:attrNameLst>
                                      </p:cBhvr>
                                      <p:tavLst>
                                        <p:tav tm="0">
                                          <p:val>
                                            <p:fltVal val="0"/>
                                          </p:val>
                                        </p:tav>
                                        <p:tav tm="100000">
                                          <p:val>
                                            <p:strVal val="#ppt_w"/>
                                          </p:val>
                                        </p:tav>
                                      </p:tavLst>
                                    </p:anim>
                                    <p:anim calcmode="lin" valueType="num">
                                      <p:cBhvr>
                                        <p:cTn id="100" dur="1000" fill="hold"/>
                                        <p:tgtEl>
                                          <p:spTgt spid="436847"/>
                                        </p:tgtEl>
                                        <p:attrNameLst>
                                          <p:attrName>ppt_h</p:attrName>
                                        </p:attrNameLst>
                                      </p:cBhvr>
                                      <p:tavLst>
                                        <p:tav tm="0">
                                          <p:val>
                                            <p:fltVal val="0"/>
                                          </p:val>
                                        </p:tav>
                                        <p:tav tm="100000">
                                          <p:val>
                                            <p:strVal val="#ppt_h"/>
                                          </p:val>
                                        </p:tav>
                                      </p:tavLst>
                                    </p:anim>
                                    <p:animEffect transition="in" filter="fade">
                                      <p:cBhvr>
                                        <p:cTn id="101" dur="1000"/>
                                        <p:tgtEl>
                                          <p:spTgt spid="436847"/>
                                        </p:tgtEl>
                                      </p:cBhvr>
                                    </p:animEffect>
                                  </p:childTnLst>
                                </p:cTn>
                              </p:par>
                              <p:par>
                                <p:cTn id="102" presetID="37" presetClass="path" presetSubtype="0" accel="50000" decel="50000" fill="hold" grpId="1" nodeType="withEffect">
                                  <p:stCondLst>
                                    <p:cond delay="0"/>
                                  </p:stCondLst>
                                  <p:childTnLst>
                                    <p:animMotion origin="layout" path="M 0.17344 0.26526 C 0.15434 0.26017 0.07587 0.23011 0.04201 0.19056 C 0.00816 0.15101 -0.01441 0.06198 -0.02934 0.02821 " pathEditMode="relative" rAng="0" ptsTypes="faf">
                                      <p:cBhvr>
                                        <p:cTn id="103" dur="1000" fill="hold"/>
                                        <p:tgtEl>
                                          <p:spTgt spid="436847"/>
                                        </p:tgtEl>
                                        <p:attrNameLst>
                                          <p:attrName>ppt_x</p:attrName>
                                          <p:attrName>ppt_y</p:attrName>
                                        </p:attrNameLst>
                                      </p:cBhvr>
                                      <p:rCtr x="-10139" y="-118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847" grpId="0"/>
      <p:bldP spid="436847" grpId="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ar-MA"/>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MA"/>
          </a:p>
        </p:txBody>
      </p:sp>
      <p:sp>
        <p:nvSpPr>
          <p:cNvPr id="4" name="Espace réservé de la date 3"/>
          <p:cNvSpPr>
            <a:spLocks noGrp="1"/>
          </p:cNvSpPr>
          <p:nvPr>
            <p:ph type="dt" sz="half" idx="10"/>
          </p:nvPr>
        </p:nvSpPr>
        <p:spPr/>
        <p:txBody>
          <a:bodyPr/>
          <a:lstStyle>
            <a:lvl1pPr>
              <a:defRPr/>
            </a:lvl1pPr>
          </a:lstStyle>
          <a:p>
            <a:endParaRPr lang="en-US" altLang="ar-MA"/>
          </a:p>
        </p:txBody>
      </p:sp>
      <p:sp>
        <p:nvSpPr>
          <p:cNvPr id="5" name="Espace réservé du pied de page 4"/>
          <p:cNvSpPr>
            <a:spLocks noGrp="1"/>
          </p:cNvSpPr>
          <p:nvPr>
            <p:ph type="ftr" sz="quarter" idx="11"/>
          </p:nvPr>
        </p:nvSpPr>
        <p:spPr/>
        <p:txBody>
          <a:bodyPr/>
          <a:lstStyle>
            <a:lvl1pPr>
              <a:defRPr/>
            </a:lvl1pPr>
          </a:lstStyle>
          <a:p>
            <a:endParaRPr lang="en-US" altLang="ar-MA"/>
          </a:p>
        </p:txBody>
      </p:sp>
      <p:sp>
        <p:nvSpPr>
          <p:cNvPr id="6" name="Espace réservé du numéro de diapositive 5"/>
          <p:cNvSpPr>
            <a:spLocks noGrp="1"/>
          </p:cNvSpPr>
          <p:nvPr>
            <p:ph type="sldNum" sz="quarter" idx="12"/>
          </p:nvPr>
        </p:nvSpPr>
        <p:spPr/>
        <p:txBody>
          <a:bodyPr/>
          <a:lstStyle>
            <a:lvl1pPr>
              <a:defRPr/>
            </a:lvl1pPr>
          </a:lstStyle>
          <a:p>
            <a:fld id="{3B4D4E00-92DA-4192-B084-17617C346795}" type="slidenum">
              <a:rPr lang="en-US" altLang="ar-MA"/>
              <a:pPr/>
              <a:t>‹N°›</a:t>
            </a:fld>
            <a:endParaRPr lang="en-US" altLang="ar-MA"/>
          </a:p>
        </p:txBody>
      </p:sp>
    </p:spTree>
    <p:extLst>
      <p:ext uri="{BB962C8B-B14F-4D97-AF65-F5344CB8AC3E}">
        <p14:creationId xmlns:p14="http://schemas.microsoft.com/office/powerpoint/2010/main" val="215664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1"/>
            <a:ext cx="10515600" cy="2852737"/>
          </a:xfrm>
        </p:spPr>
        <p:txBody>
          <a:bodyPr anchor="b"/>
          <a:lstStyle>
            <a:lvl1pPr>
              <a:defRPr sz="4500"/>
            </a:lvl1pPr>
          </a:lstStyle>
          <a:p>
            <a:r>
              <a:rPr lang="fr-FR"/>
              <a:t>Modifiez le style du titre</a:t>
            </a:r>
            <a:endParaRPr lang="ar-MA"/>
          </a:p>
        </p:txBody>
      </p:sp>
      <p:sp>
        <p:nvSpPr>
          <p:cNvPr id="3" name="Espace réservé du texte 2"/>
          <p:cNvSpPr>
            <a:spLocks noGrp="1"/>
          </p:cNvSpPr>
          <p:nvPr>
            <p:ph type="body" idx="1"/>
          </p:nvPr>
        </p:nvSpPr>
        <p:spPr>
          <a:xfrm>
            <a:off x="831851" y="4589466"/>
            <a:ext cx="105156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fr-FR"/>
              <a:t>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en-US" altLang="ar-MA"/>
          </a:p>
        </p:txBody>
      </p:sp>
      <p:sp>
        <p:nvSpPr>
          <p:cNvPr id="5" name="Espace réservé du pied de page 4"/>
          <p:cNvSpPr>
            <a:spLocks noGrp="1"/>
          </p:cNvSpPr>
          <p:nvPr>
            <p:ph type="ftr" sz="quarter" idx="11"/>
          </p:nvPr>
        </p:nvSpPr>
        <p:spPr/>
        <p:txBody>
          <a:bodyPr/>
          <a:lstStyle>
            <a:lvl1pPr>
              <a:defRPr/>
            </a:lvl1pPr>
          </a:lstStyle>
          <a:p>
            <a:endParaRPr lang="en-US" altLang="ar-MA"/>
          </a:p>
        </p:txBody>
      </p:sp>
      <p:sp>
        <p:nvSpPr>
          <p:cNvPr id="6" name="Espace réservé du numéro de diapositive 5"/>
          <p:cNvSpPr>
            <a:spLocks noGrp="1"/>
          </p:cNvSpPr>
          <p:nvPr>
            <p:ph type="sldNum" sz="quarter" idx="12"/>
          </p:nvPr>
        </p:nvSpPr>
        <p:spPr/>
        <p:txBody>
          <a:bodyPr/>
          <a:lstStyle>
            <a:lvl1pPr>
              <a:defRPr/>
            </a:lvl1pPr>
          </a:lstStyle>
          <a:p>
            <a:fld id="{4E51C90F-E756-487A-A874-CE5D2365352E}" type="slidenum">
              <a:rPr lang="en-US" altLang="ar-MA"/>
              <a:pPr/>
              <a:t>‹N°›</a:t>
            </a:fld>
            <a:endParaRPr lang="en-US" altLang="ar-MA"/>
          </a:p>
        </p:txBody>
      </p:sp>
    </p:spTree>
    <p:extLst>
      <p:ext uri="{BB962C8B-B14F-4D97-AF65-F5344CB8AC3E}">
        <p14:creationId xmlns:p14="http://schemas.microsoft.com/office/powerpoint/2010/main" val="728855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ar-MA"/>
          </a:p>
        </p:txBody>
      </p:sp>
      <p:sp>
        <p:nvSpPr>
          <p:cNvPr id="3" name="Espace réservé du contenu 2"/>
          <p:cNvSpPr>
            <a:spLocks noGrp="1"/>
          </p:cNvSpPr>
          <p:nvPr>
            <p:ph sz="half" idx="1"/>
          </p:nvPr>
        </p:nvSpPr>
        <p:spPr>
          <a:xfrm>
            <a:off x="1373717" y="1163641"/>
            <a:ext cx="5204883" cy="536098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MA"/>
          </a:p>
        </p:txBody>
      </p:sp>
      <p:sp>
        <p:nvSpPr>
          <p:cNvPr id="4" name="Espace réservé du contenu 3"/>
          <p:cNvSpPr>
            <a:spLocks noGrp="1"/>
          </p:cNvSpPr>
          <p:nvPr>
            <p:ph sz="half" idx="2"/>
          </p:nvPr>
        </p:nvSpPr>
        <p:spPr>
          <a:xfrm>
            <a:off x="6781800" y="1163641"/>
            <a:ext cx="5207000" cy="536098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MA"/>
          </a:p>
        </p:txBody>
      </p:sp>
      <p:sp>
        <p:nvSpPr>
          <p:cNvPr id="5" name="Espace réservé de la date 4"/>
          <p:cNvSpPr>
            <a:spLocks noGrp="1"/>
          </p:cNvSpPr>
          <p:nvPr>
            <p:ph type="dt" sz="half" idx="10"/>
          </p:nvPr>
        </p:nvSpPr>
        <p:spPr/>
        <p:txBody>
          <a:bodyPr/>
          <a:lstStyle>
            <a:lvl1pPr>
              <a:defRPr/>
            </a:lvl1pPr>
          </a:lstStyle>
          <a:p>
            <a:endParaRPr lang="en-US" altLang="ar-MA"/>
          </a:p>
        </p:txBody>
      </p:sp>
      <p:sp>
        <p:nvSpPr>
          <p:cNvPr id="6" name="Espace réservé du pied de page 5"/>
          <p:cNvSpPr>
            <a:spLocks noGrp="1"/>
          </p:cNvSpPr>
          <p:nvPr>
            <p:ph type="ftr" sz="quarter" idx="11"/>
          </p:nvPr>
        </p:nvSpPr>
        <p:spPr/>
        <p:txBody>
          <a:bodyPr/>
          <a:lstStyle>
            <a:lvl1pPr>
              <a:defRPr/>
            </a:lvl1pPr>
          </a:lstStyle>
          <a:p>
            <a:endParaRPr lang="en-US" altLang="ar-MA"/>
          </a:p>
        </p:txBody>
      </p:sp>
      <p:sp>
        <p:nvSpPr>
          <p:cNvPr id="7" name="Espace réservé du numéro de diapositive 6"/>
          <p:cNvSpPr>
            <a:spLocks noGrp="1"/>
          </p:cNvSpPr>
          <p:nvPr>
            <p:ph type="sldNum" sz="quarter" idx="12"/>
          </p:nvPr>
        </p:nvSpPr>
        <p:spPr/>
        <p:txBody>
          <a:bodyPr/>
          <a:lstStyle>
            <a:lvl1pPr>
              <a:defRPr/>
            </a:lvl1pPr>
          </a:lstStyle>
          <a:p>
            <a:fld id="{F3B46CED-F4E9-4F29-BFC8-89541C08C47B}" type="slidenum">
              <a:rPr lang="en-US" altLang="ar-MA"/>
              <a:pPr/>
              <a:t>‹N°›</a:t>
            </a:fld>
            <a:endParaRPr lang="en-US" altLang="ar-MA"/>
          </a:p>
        </p:txBody>
      </p:sp>
    </p:spTree>
    <p:extLst>
      <p:ext uri="{BB962C8B-B14F-4D97-AF65-F5344CB8AC3E}">
        <p14:creationId xmlns:p14="http://schemas.microsoft.com/office/powerpoint/2010/main" val="2093939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8"/>
            <a:ext cx="10515600" cy="1325563"/>
          </a:xfrm>
        </p:spPr>
        <p:txBody>
          <a:bodyPr/>
          <a:lstStyle/>
          <a:p>
            <a:r>
              <a:rPr lang="fr-FR"/>
              <a:t>Modifiez le style du titre</a:t>
            </a:r>
            <a:endParaRPr lang="ar-MA"/>
          </a:p>
        </p:txBody>
      </p:sp>
      <p:sp>
        <p:nvSpPr>
          <p:cNvPr id="3" name="Espace réservé du texte 2"/>
          <p:cNvSpPr>
            <a:spLocks noGrp="1"/>
          </p:cNvSpPr>
          <p:nvPr>
            <p:ph type="body" idx="1"/>
          </p:nvPr>
        </p:nvSpPr>
        <p:spPr>
          <a:xfrm>
            <a:off x="840319" y="1681163"/>
            <a:ext cx="515831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p:cNvSpPr>
            <a:spLocks noGrp="1"/>
          </p:cNvSpPr>
          <p:nvPr>
            <p:ph sz="half" idx="2"/>
          </p:nvPr>
        </p:nvSpPr>
        <p:spPr>
          <a:xfrm>
            <a:off x="840319" y="2505075"/>
            <a:ext cx="5158316"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MA"/>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MA"/>
          </a:p>
        </p:txBody>
      </p:sp>
      <p:sp>
        <p:nvSpPr>
          <p:cNvPr id="7" name="Espace réservé de la date 6"/>
          <p:cNvSpPr>
            <a:spLocks noGrp="1"/>
          </p:cNvSpPr>
          <p:nvPr>
            <p:ph type="dt" sz="half" idx="10"/>
          </p:nvPr>
        </p:nvSpPr>
        <p:spPr/>
        <p:txBody>
          <a:bodyPr/>
          <a:lstStyle>
            <a:lvl1pPr>
              <a:defRPr/>
            </a:lvl1pPr>
          </a:lstStyle>
          <a:p>
            <a:endParaRPr lang="en-US" altLang="ar-MA"/>
          </a:p>
        </p:txBody>
      </p:sp>
      <p:sp>
        <p:nvSpPr>
          <p:cNvPr id="8" name="Espace réservé du pied de page 7"/>
          <p:cNvSpPr>
            <a:spLocks noGrp="1"/>
          </p:cNvSpPr>
          <p:nvPr>
            <p:ph type="ftr" sz="quarter" idx="11"/>
          </p:nvPr>
        </p:nvSpPr>
        <p:spPr/>
        <p:txBody>
          <a:bodyPr/>
          <a:lstStyle>
            <a:lvl1pPr>
              <a:defRPr/>
            </a:lvl1pPr>
          </a:lstStyle>
          <a:p>
            <a:endParaRPr lang="en-US" altLang="ar-MA"/>
          </a:p>
        </p:txBody>
      </p:sp>
      <p:sp>
        <p:nvSpPr>
          <p:cNvPr id="9" name="Espace réservé du numéro de diapositive 8"/>
          <p:cNvSpPr>
            <a:spLocks noGrp="1"/>
          </p:cNvSpPr>
          <p:nvPr>
            <p:ph type="sldNum" sz="quarter" idx="12"/>
          </p:nvPr>
        </p:nvSpPr>
        <p:spPr/>
        <p:txBody>
          <a:bodyPr/>
          <a:lstStyle>
            <a:lvl1pPr>
              <a:defRPr/>
            </a:lvl1pPr>
          </a:lstStyle>
          <a:p>
            <a:fld id="{915C452A-79D8-4C54-A1A0-CAAD0D11529C}" type="slidenum">
              <a:rPr lang="en-US" altLang="ar-MA"/>
              <a:pPr/>
              <a:t>‹N°›</a:t>
            </a:fld>
            <a:endParaRPr lang="en-US" altLang="ar-MA"/>
          </a:p>
        </p:txBody>
      </p:sp>
    </p:spTree>
    <p:extLst>
      <p:ext uri="{BB962C8B-B14F-4D97-AF65-F5344CB8AC3E}">
        <p14:creationId xmlns:p14="http://schemas.microsoft.com/office/powerpoint/2010/main" val="102262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Slide Number Placeholder 4"/>
          <p:cNvSpPr>
            <a:spLocks noGrp="1"/>
          </p:cNvSpPr>
          <p:nvPr>
            <p:ph type="sldNum" sz="quarter" idx="11"/>
          </p:nvPr>
        </p:nvSpPr>
        <p:spPr/>
        <p:txBody>
          <a:bodyPr/>
          <a:lstStyle>
            <a:lvl1pPr>
              <a:defRPr/>
            </a:lvl1pPr>
          </a:lstStyle>
          <a:p>
            <a:fld id="{B76E9D9F-BC57-45EA-9915-37E08B2069E1}" type="slidenum">
              <a:rPr lang="fr-FR"/>
              <a:pPr/>
              <a:t>‹N°›</a:t>
            </a:fld>
            <a:endParaRPr lang="fr-FR"/>
          </a:p>
        </p:txBody>
      </p:sp>
      <p:sp>
        <p:nvSpPr>
          <p:cNvPr id="6" name="Date Placeholder 5"/>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4232108076"/>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ar-MA"/>
          </a:p>
        </p:txBody>
      </p:sp>
      <p:sp>
        <p:nvSpPr>
          <p:cNvPr id="3" name="Espace réservé de la date 2"/>
          <p:cNvSpPr>
            <a:spLocks noGrp="1"/>
          </p:cNvSpPr>
          <p:nvPr>
            <p:ph type="dt" sz="half" idx="10"/>
          </p:nvPr>
        </p:nvSpPr>
        <p:spPr/>
        <p:txBody>
          <a:bodyPr/>
          <a:lstStyle>
            <a:lvl1pPr>
              <a:defRPr/>
            </a:lvl1pPr>
          </a:lstStyle>
          <a:p>
            <a:endParaRPr lang="en-US" altLang="ar-MA"/>
          </a:p>
        </p:txBody>
      </p:sp>
      <p:sp>
        <p:nvSpPr>
          <p:cNvPr id="4" name="Espace réservé du pied de page 3"/>
          <p:cNvSpPr>
            <a:spLocks noGrp="1"/>
          </p:cNvSpPr>
          <p:nvPr>
            <p:ph type="ftr" sz="quarter" idx="11"/>
          </p:nvPr>
        </p:nvSpPr>
        <p:spPr/>
        <p:txBody>
          <a:bodyPr/>
          <a:lstStyle>
            <a:lvl1pPr>
              <a:defRPr/>
            </a:lvl1pPr>
          </a:lstStyle>
          <a:p>
            <a:endParaRPr lang="en-US" altLang="ar-MA"/>
          </a:p>
        </p:txBody>
      </p:sp>
      <p:sp>
        <p:nvSpPr>
          <p:cNvPr id="5" name="Espace réservé du numéro de diapositive 4"/>
          <p:cNvSpPr>
            <a:spLocks noGrp="1"/>
          </p:cNvSpPr>
          <p:nvPr>
            <p:ph type="sldNum" sz="quarter" idx="12"/>
          </p:nvPr>
        </p:nvSpPr>
        <p:spPr/>
        <p:txBody>
          <a:bodyPr/>
          <a:lstStyle>
            <a:lvl1pPr>
              <a:defRPr/>
            </a:lvl1pPr>
          </a:lstStyle>
          <a:p>
            <a:fld id="{39A58E48-A50C-4BDB-8AB5-EB8694DC5954}" type="slidenum">
              <a:rPr lang="en-US" altLang="ar-MA"/>
              <a:pPr/>
              <a:t>‹N°›</a:t>
            </a:fld>
            <a:endParaRPr lang="en-US" altLang="ar-MA"/>
          </a:p>
        </p:txBody>
      </p:sp>
    </p:spTree>
    <p:extLst>
      <p:ext uri="{BB962C8B-B14F-4D97-AF65-F5344CB8AC3E}">
        <p14:creationId xmlns:p14="http://schemas.microsoft.com/office/powerpoint/2010/main" val="3296355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en-US" altLang="ar-MA"/>
          </a:p>
        </p:txBody>
      </p:sp>
      <p:sp>
        <p:nvSpPr>
          <p:cNvPr id="3" name="Espace réservé du pied de page 2"/>
          <p:cNvSpPr>
            <a:spLocks noGrp="1"/>
          </p:cNvSpPr>
          <p:nvPr>
            <p:ph type="ftr" sz="quarter" idx="11"/>
          </p:nvPr>
        </p:nvSpPr>
        <p:spPr/>
        <p:txBody>
          <a:bodyPr/>
          <a:lstStyle>
            <a:lvl1pPr>
              <a:defRPr/>
            </a:lvl1pPr>
          </a:lstStyle>
          <a:p>
            <a:endParaRPr lang="en-US" altLang="ar-MA"/>
          </a:p>
        </p:txBody>
      </p:sp>
      <p:sp>
        <p:nvSpPr>
          <p:cNvPr id="4" name="Espace réservé du numéro de diapositive 3"/>
          <p:cNvSpPr>
            <a:spLocks noGrp="1"/>
          </p:cNvSpPr>
          <p:nvPr>
            <p:ph type="sldNum" sz="quarter" idx="12"/>
          </p:nvPr>
        </p:nvSpPr>
        <p:spPr/>
        <p:txBody>
          <a:bodyPr/>
          <a:lstStyle>
            <a:lvl1pPr>
              <a:defRPr/>
            </a:lvl1pPr>
          </a:lstStyle>
          <a:p>
            <a:fld id="{9D733AEE-36C1-415D-8459-94BB6C6F9C6F}" type="slidenum">
              <a:rPr lang="en-US" altLang="ar-MA"/>
              <a:pPr/>
              <a:t>‹N°›</a:t>
            </a:fld>
            <a:endParaRPr lang="en-US" altLang="ar-MA"/>
          </a:p>
        </p:txBody>
      </p:sp>
    </p:spTree>
    <p:extLst>
      <p:ext uri="{BB962C8B-B14F-4D97-AF65-F5344CB8AC3E}">
        <p14:creationId xmlns:p14="http://schemas.microsoft.com/office/powerpoint/2010/main" val="731457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9" y="457200"/>
            <a:ext cx="3932767" cy="1600200"/>
          </a:xfrm>
        </p:spPr>
        <p:txBody>
          <a:bodyPr anchor="b"/>
          <a:lstStyle>
            <a:lvl1pPr>
              <a:defRPr sz="2400"/>
            </a:lvl1pPr>
          </a:lstStyle>
          <a:p>
            <a:r>
              <a:rPr lang="fr-FR"/>
              <a:t>Modifiez le style du titre</a:t>
            </a:r>
            <a:endParaRPr lang="ar-MA"/>
          </a:p>
        </p:txBody>
      </p:sp>
      <p:sp>
        <p:nvSpPr>
          <p:cNvPr id="3" name="Espace réservé du contenu 2"/>
          <p:cNvSpPr>
            <a:spLocks noGrp="1"/>
          </p:cNvSpPr>
          <p:nvPr>
            <p:ph idx="1"/>
          </p:nvPr>
        </p:nvSpPr>
        <p:spPr>
          <a:xfrm>
            <a:off x="5183717" y="98742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MA"/>
          </a:p>
        </p:txBody>
      </p:sp>
      <p:sp>
        <p:nvSpPr>
          <p:cNvPr id="4" name="Espace réservé du texte 3"/>
          <p:cNvSpPr>
            <a:spLocks noGrp="1"/>
          </p:cNvSpPr>
          <p:nvPr>
            <p:ph type="body" sz="half" idx="2"/>
          </p:nvPr>
        </p:nvSpPr>
        <p:spPr>
          <a:xfrm>
            <a:off x="840319"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en-US" altLang="ar-MA"/>
          </a:p>
        </p:txBody>
      </p:sp>
      <p:sp>
        <p:nvSpPr>
          <p:cNvPr id="6" name="Espace réservé du pied de page 5"/>
          <p:cNvSpPr>
            <a:spLocks noGrp="1"/>
          </p:cNvSpPr>
          <p:nvPr>
            <p:ph type="ftr" sz="quarter" idx="11"/>
          </p:nvPr>
        </p:nvSpPr>
        <p:spPr/>
        <p:txBody>
          <a:bodyPr/>
          <a:lstStyle>
            <a:lvl1pPr>
              <a:defRPr/>
            </a:lvl1pPr>
          </a:lstStyle>
          <a:p>
            <a:endParaRPr lang="en-US" altLang="ar-MA"/>
          </a:p>
        </p:txBody>
      </p:sp>
      <p:sp>
        <p:nvSpPr>
          <p:cNvPr id="7" name="Espace réservé du numéro de diapositive 6"/>
          <p:cNvSpPr>
            <a:spLocks noGrp="1"/>
          </p:cNvSpPr>
          <p:nvPr>
            <p:ph type="sldNum" sz="quarter" idx="12"/>
          </p:nvPr>
        </p:nvSpPr>
        <p:spPr/>
        <p:txBody>
          <a:bodyPr/>
          <a:lstStyle>
            <a:lvl1pPr>
              <a:defRPr/>
            </a:lvl1pPr>
          </a:lstStyle>
          <a:p>
            <a:fld id="{7C3485E7-DCBE-4120-8B24-257E3B8D645B}" type="slidenum">
              <a:rPr lang="en-US" altLang="ar-MA"/>
              <a:pPr/>
              <a:t>‹N°›</a:t>
            </a:fld>
            <a:endParaRPr lang="en-US" altLang="ar-MA"/>
          </a:p>
        </p:txBody>
      </p:sp>
    </p:spTree>
    <p:extLst>
      <p:ext uri="{BB962C8B-B14F-4D97-AF65-F5344CB8AC3E}">
        <p14:creationId xmlns:p14="http://schemas.microsoft.com/office/powerpoint/2010/main" val="3264539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9" y="457200"/>
            <a:ext cx="3932767" cy="1600200"/>
          </a:xfrm>
        </p:spPr>
        <p:txBody>
          <a:bodyPr anchor="b"/>
          <a:lstStyle>
            <a:lvl1pPr>
              <a:defRPr sz="2400"/>
            </a:lvl1pPr>
          </a:lstStyle>
          <a:p>
            <a:r>
              <a:rPr lang="fr-FR"/>
              <a:t>Modifiez le style du titre</a:t>
            </a:r>
            <a:endParaRPr lang="ar-MA"/>
          </a:p>
        </p:txBody>
      </p:sp>
      <p:sp>
        <p:nvSpPr>
          <p:cNvPr id="3" name="Espace réservé pour une image  2"/>
          <p:cNvSpPr>
            <a:spLocks noGrp="1"/>
          </p:cNvSpPr>
          <p:nvPr>
            <p:ph type="pic" idx="1"/>
          </p:nvPr>
        </p:nvSpPr>
        <p:spPr>
          <a:xfrm>
            <a:off x="5183717" y="987428"/>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ar-MA"/>
          </a:p>
        </p:txBody>
      </p:sp>
      <p:sp>
        <p:nvSpPr>
          <p:cNvPr id="4" name="Espace réservé du texte 3"/>
          <p:cNvSpPr>
            <a:spLocks noGrp="1"/>
          </p:cNvSpPr>
          <p:nvPr>
            <p:ph type="body" sz="half" idx="2"/>
          </p:nvPr>
        </p:nvSpPr>
        <p:spPr>
          <a:xfrm>
            <a:off x="840319"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en-US" altLang="ar-MA"/>
          </a:p>
        </p:txBody>
      </p:sp>
      <p:sp>
        <p:nvSpPr>
          <p:cNvPr id="6" name="Espace réservé du pied de page 5"/>
          <p:cNvSpPr>
            <a:spLocks noGrp="1"/>
          </p:cNvSpPr>
          <p:nvPr>
            <p:ph type="ftr" sz="quarter" idx="11"/>
          </p:nvPr>
        </p:nvSpPr>
        <p:spPr/>
        <p:txBody>
          <a:bodyPr/>
          <a:lstStyle>
            <a:lvl1pPr>
              <a:defRPr/>
            </a:lvl1pPr>
          </a:lstStyle>
          <a:p>
            <a:endParaRPr lang="en-US" altLang="ar-MA"/>
          </a:p>
        </p:txBody>
      </p:sp>
      <p:sp>
        <p:nvSpPr>
          <p:cNvPr id="7" name="Espace réservé du numéro de diapositive 6"/>
          <p:cNvSpPr>
            <a:spLocks noGrp="1"/>
          </p:cNvSpPr>
          <p:nvPr>
            <p:ph type="sldNum" sz="quarter" idx="12"/>
          </p:nvPr>
        </p:nvSpPr>
        <p:spPr/>
        <p:txBody>
          <a:bodyPr/>
          <a:lstStyle>
            <a:lvl1pPr>
              <a:defRPr/>
            </a:lvl1pPr>
          </a:lstStyle>
          <a:p>
            <a:fld id="{EF76E97C-868D-4A06-AB82-AC7AC9B6F15B}" type="slidenum">
              <a:rPr lang="en-US" altLang="ar-MA"/>
              <a:pPr/>
              <a:t>‹N°›</a:t>
            </a:fld>
            <a:endParaRPr lang="en-US" altLang="ar-MA"/>
          </a:p>
        </p:txBody>
      </p:sp>
    </p:spTree>
    <p:extLst>
      <p:ext uri="{BB962C8B-B14F-4D97-AF65-F5344CB8AC3E}">
        <p14:creationId xmlns:p14="http://schemas.microsoft.com/office/powerpoint/2010/main" val="3457690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ar-MA"/>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MA"/>
          </a:p>
        </p:txBody>
      </p:sp>
      <p:sp>
        <p:nvSpPr>
          <p:cNvPr id="4" name="Espace réservé de la date 3"/>
          <p:cNvSpPr>
            <a:spLocks noGrp="1"/>
          </p:cNvSpPr>
          <p:nvPr>
            <p:ph type="dt" sz="half" idx="10"/>
          </p:nvPr>
        </p:nvSpPr>
        <p:spPr/>
        <p:txBody>
          <a:bodyPr/>
          <a:lstStyle>
            <a:lvl1pPr>
              <a:defRPr/>
            </a:lvl1pPr>
          </a:lstStyle>
          <a:p>
            <a:endParaRPr lang="en-US" altLang="ar-MA"/>
          </a:p>
        </p:txBody>
      </p:sp>
      <p:sp>
        <p:nvSpPr>
          <p:cNvPr id="5" name="Espace réservé du pied de page 4"/>
          <p:cNvSpPr>
            <a:spLocks noGrp="1"/>
          </p:cNvSpPr>
          <p:nvPr>
            <p:ph type="ftr" sz="quarter" idx="11"/>
          </p:nvPr>
        </p:nvSpPr>
        <p:spPr/>
        <p:txBody>
          <a:bodyPr/>
          <a:lstStyle>
            <a:lvl1pPr>
              <a:defRPr/>
            </a:lvl1pPr>
          </a:lstStyle>
          <a:p>
            <a:endParaRPr lang="en-US" altLang="ar-MA"/>
          </a:p>
        </p:txBody>
      </p:sp>
      <p:sp>
        <p:nvSpPr>
          <p:cNvPr id="6" name="Espace réservé du numéro de diapositive 5"/>
          <p:cNvSpPr>
            <a:spLocks noGrp="1"/>
          </p:cNvSpPr>
          <p:nvPr>
            <p:ph type="sldNum" sz="quarter" idx="12"/>
          </p:nvPr>
        </p:nvSpPr>
        <p:spPr/>
        <p:txBody>
          <a:bodyPr/>
          <a:lstStyle>
            <a:lvl1pPr>
              <a:defRPr/>
            </a:lvl1pPr>
          </a:lstStyle>
          <a:p>
            <a:fld id="{164F48B2-8842-42A2-8667-88640C8597B5}" type="slidenum">
              <a:rPr lang="en-US" altLang="ar-MA"/>
              <a:pPr/>
              <a:t>‹N°›</a:t>
            </a:fld>
            <a:endParaRPr lang="en-US" altLang="ar-MA"/>
          </a:p>
        </p:txBody>
      </p:sp>
    </p:spTree>
    <p:extLst>
      <p:ext uri="{BB962C8B-B14F-4D97-AF65-F5344CB8AC3E}">
        <p14:creationId xmlns:p14="http://schemas.microsoft.com/office/powerpoint/2010/main" val="592135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357786" y="65091"/>
            <a:ext cx="2660649" cy="6459537"/>
          </a:xfrm>
        </p:spPr>
        <p:txBody>
          <a:bodyPr vert="eaVert"/>
          <a:lstStyle/>
          <a:p>
            <a:r>
              <a:rPr lang="fr-FR"/>
              <a:t>Modifiez le style du titre</a:t>
            </a:r>
            <a:endParaRPr lang="ar-MA"/>
          </a:p>
        </p:txBody>
      </p:sp>
      <p:sp>
        <p:nvSpPr>
          <p:cNvPr id="3" name="Espace réservé du texte vertical 2"/>
          <p:cNvSpPr>
            <a:spLocks noGrp="1"/>
          </p:cNvSpPr>
          <p:nvPr>
            <p:ph type="body" orient="vert" idx="1"/>
          </p:nvPr>
        </p:nvSpPr>
        <p:spPr>
          <a:xfrm>
            <a:off x="1373717" y="65091"/>
            <a:ext cx="7780867" cy="645953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MA"/>
          </a:p>
        </p:txBody>
      </p:sp>
      <p:sp>
        <p:nvSpPr>
          <p:cNvPr id="4" name="Espace réservé de la date 3"/>
          <p:cNvSpPr>
            <a:spLocks noGrp="1"/>
          </p:cNvSpPr>
          <p:nvPr>
            <p:ph type="dt" sz="half" idx="10"/>
          </p:nvPr>
        </p:nvSpPr>
        <p:spPr/>
        <p:txBody>
          <a:bodyPr/>
          <a:lstStyle>
            <a:lvl1pPr>
              <a:defRPr/>
            </a:lvl1pPr>
          </a:lstStyle>
          <a:p>
            <a:endParaRPr lang="en-US" altLang="ar-MA"/>
          </a:p>
        </p:txBody>
      </p:sp>
      <p:sp>
        <p:nvSpPr>
          <p:cNvPr id="5" name="Espace réservé du pied de page 4"/>
          <p:cNvSpPr>
            <a:spLocks noGrp="1"/>
          </p:cNvSpPr>
          <p:nvPr>
            <p:ph type="ftr" sz="quarter" idx="11"/>
          </p:nvPr>
        </p:nvSpPr>
        <p:spPr/>
        <p:txBody>
          <a:bodyPr/>
          <a:lstStyle>
            <a:lvl1pPr>
              <a:defRPr/>
            </a:lvl1pPr>
          </a:lstStyle>
          <a:p>
            <a:endParaRPr lang="en-US" altLang="ar-MA"/>
          </a:p>
        </p:txBody>
      </p:sp>
      <p:sp>
        <p:nvSpPr>
          <p:cNvPr id="6" name="Espace réservé du numéro de diapositive 5"/>
          <p:cNvSpPr>
            <a:spLocks noGrp="1"/>
          </p:cNvSpPr>
          <p:nvPr>
            <p:ph type="sldNum" sz="quarter" idx="12"/>
          </p:nvPr>
        </p:nvSpPr>
        <p:spPr/>
        <p:txBody>
          <a:bodyPr/>
          <a:lstStyle>
            <a:lvl1pPr>
              <a:defRPr/>
            </a:lvl1pPr>
          </a:lstStyle>
          <a:p>
            <a:fld id="{ED5A0BDA-DB48-4AC8-A8D9-2CC452AE1012}" type="slidenum">
              <a:rPr lang="en-US" altLang="ar-MA"/>
              <a:pPr/>
              <a:t>‹N°›</a:t>
            </a:fld>
            <a:endParaRPr lang="en-US" altLang="ar-MA"/>
          </a:p>
        </p:txBody>
      </p:sp>
    </p:spTree>
    <p:extLst>
      <p:ext uri="{BB962C8B-B14F-4D97-AF65-F5344CB8AC3E}">
        <p14:creationId xmlns:p14="http://schemas.microsoft.com/office/powerpoint/2010/main" val="4150695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1407586" y="65091"/>
            <a:ext cx="10610849" cy="1011237"/>
          </a:xfrm>
        </p:spPr>
        <p:txBody>
          <a:bodyPr/>
          <a:lstStyle/>
          <a:p>
            <a:r>
              <a:rPr lang="fr-FR"/>
              <a:t>Modifiez le style du titre</a:t>
            </a:r>
            <a:endParaRPr lang="ar-MA"/>
          </a:p>
        </p:txBody>
      </p:sp>
      <p:sp>
        <p:nvSpPr>
          <p:cNvPr id="3" name="Espace réservé du graphique 2"/>
          <p:cNvSpPr>
            <a:spLocks noGrp="1"/>
          </p:cNvSpPr>
          <p:nvPr>
            <p:ph type="chart" idx="1"/>
          </p:nvPr>
        </p:nvSpPr>
        <p:spPr>
          <a:xfrm>
            <a:off x="1373717" y="1163641"/>
            <a:ext cx="10615083" cy="5360987"/>
          </a:xfrm>
        </p:spPr>
        <p:txBody>
          <a:bodyPr/>
          <a:lstStyle/>
          <a:p>
            <a:r>
              <a:rPr lang="fr-FR"/>
              <a:t>Cliquez sur l'icône pour ajouter un graphique</a:t>
            </a:r>
            <a:endParaRPr lang="ar-MA"/>
          </a:p>
        </p:txBody>
      </p:sp>
      <p:sp>
        <p:nvSpPr>
          <p:cNvPr id="4" name="Espace réservé de la date 3"/>
          <p:cNvSpPr>
            <a:spLocks noGrp="1"/>
          </p:cNvSpPr>
          <p:nvPr>
            <p:ph type="dt" sz="half" idx="10"/>
          </p:nvPr>
        </p:nvSpPr>
        <p:spPr>
          <a:xfrm>
            <a:off x="1437217" y="6616700"/>
            <a:ext cx="2844800" cy="241300"/>
          </a:xfrm>
        </p:spPr>
        <p:txBody>
          <a:bodyPr/>
          <a:lstStyle>
            <a:lvl1pPr>
              <a:defRPr/>
            </a:lvl1pPr>
          </a:lstStyle>
          <a:p>
            <a:endParaRPr lang="en-US" altLang="ar-MA"/>
          </a:p>
        </p:txBody>
      </p:sp>
      <p:sp>
        <p:nvSpPr>
          <p:cNvPr id="5" name="Espace réservé du pied de page 4"/>
          <p:cNvSpPr>
            <a:spLocks noGrp="1"/>
          </p:cNvSpPr>
          <p:nvPr>
            <p:ph type="ftr" sz="quarter" idx="11"/>
          </p:nvPr>
        </p:nvSpPr>
        <p:spPr>
          <a:xfrm>
            <a:off x="7785100" y="6616700"/>
            <a:ext cx="3860800" cy="241300"/>
          </a:xfrm>
        </p:spPr>
        <p:txBody>
          <a:bodyPr/>
          <a:lstStyle>
            <a:lvl1pPr>
              <a:defRPr/>
            </a:lvl1pPr>
          </a:lstStyle>
          <a:p>
            <a:endParaRPr lang="en-US" altLang="ar-MA"/>
          </a:p>
        </p:txBody>
      </p:sp>
      <p:sp>
        <p:nvSpPr>
          <p:cNvPr id="6" name="Espace réservé du numéro de diapositive 5"/>
          <p:cNvSpPr>
            <a:spLocks noGrp="1"/>
          </p:cNvSpPr>
          <p:nvPr>
            <p:ph type="sldNum" sz="quarter" idx="12"/>
          </p:nvPr>
        </p:nvSpPr>
        <p:spPr>
          <a:xfrm>
            <a:off x="5583768" y="6616700"/>
            <a:ext cx="882651" cy="241300"/>
          </a:xfrm>
        </p:spPr>
        <p:txBody>
          <a:bodyPr/>
          <a:lstStyle>
            <a:lvl1pPr>
              <a:defRPr/>
            </a:lvl1pPr>
          </a:lstStyle>
          <a:p>
            <a:fld id="{7DC37F32-F669-4776-B16D-B40F3765947C}" type="slidenum">
              <a:rPr lang="en-US" altLang="ar-MA"/>
              <a:pPr/>
              <a:t>‹N°›</a:t>
            </a:fld>
            <a:endParaRPr lang="en-US" altLang="ar-MA"/>
          </a:p>
        </p:txBody>
      </p:sp>
    </p:spTree>
    <p:extLst>
      <p:ext uri="{BB962C8B-B14F-4D97-AF65-F5344CB8AC3E}">
        <p14:creationId xmlns:p14="http://schemas.microsoft.com/office/powerpoint/2010/main" val="2461991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Slide Number Placeholder 4"/>
          <p:cNvSpPr>
            <a:spLocks noGrp="1"/>
          </p:cNvSpPr>
          <p:nvPr>
            <p:ph type="sldNum" sz="quarter" idx="11"/>
          </p:nvPr>
        </p:nvSpPr>
        <p:spPr/>
        <p:txBody>
          <a:bodyPr/>
          <a:lstStyle>
            <a:lvl1pPr>
              <a:defRPr/>
            </a:lvl1pPr>
          </a:lstStyle>
          <a:p>
            <a:fld id="{18283A2C-37A5-451E-8950-711EECEEA818}" type="slidenum">
              <a:rPr lang="fr-FR"/>
              <a:pPr/>
              <a:t>‹N°›</a:t>
            </a:fld>
            <a:endParaRPr lang="fr-FR"/>
          </a:p>
        </p:txBody>
      </p:sp>
      <p:sp>
        <p:nvSpPr>
          <p:cNvPr id="6" name="Date Placeholder 5"/>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71480252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09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197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Slide Number Placeholder 5"/>
          <p:cNvSpPr>
            <a:spLocks noGrp="1"/>
          </p:cNvSpPr>
          <p:nvPr>
            <p:ph type="sldNum" sz="quarter" idx="11"/>
          </p:nvPr>
        </p:nvSpPr>
        <p:spPr/>
        <p:txBody>
          <a:bodyPr/>
          <a:lstStyle>
            <a:lvl1pPr>
              <a:defRPr/>
            </a:lvl1pPr>
          </a:lstStyle>
          <a:p>
            <a:fld id="{E4007B3D-4D6D-4094-B825-8CFC6C8DC810}" type="slidenum">
              <a:rPr lang="fr-FR"/>
              <a:pPr/>
              <a:t>‹N°›</a:t>
            </a:fld>
            <a:endParaRPr lang="fr-FR"/>
          </a:p>
        </p:txBody>
      </p:sp>
      <p:sp>
        <p:nvSpPr>
          <p:cNvPr id="7" name="Date Placeholder 6"/>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294819889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Footer Placeholder 6"/>
          <p:cNvSpPr>
            <a:spLocks noGrp="1"/>
          </p:cNvSpPr>
          <p:nvPr>
            <p:ph type="ftr" sz="quarter" idx="10"/>
          </p:nvPr>
        </p:nvSpPr>
        <p:spPr/>
        <p:txBody>
          <a:bodyPr/>
          <a:lstStyle>
            <a:lvl1pPr>
              <a:defRPr/>
            </a:lvl1pPr>
          </a:lstStyle>
          <a:p>
            <a:endParaRPr lang="fr-FR"/>
          </a:p>
        </p:txBody>
      </p:sp>
      <p:sp>
        <p:nvSpPr>
          <p:cNvPr id="8" name="Slide Number Placeholder 7"/>
          <p:cNvSpPr>
            <a:spLocks noGrp="1"/>
          </p:cNvSpPr>
          <p:nvPr>
            <p:ph type="sldNum" sz="quarter" idx="11"/>
          </p:nvPr>
        </p:nvSpPr>
        <p:spPr/>
        <p:txBody>
          <a:bodyPr/>
          <a:lstStyle>
            <a:lvl1pPr>
              <a:defRPr/>
            </a:lvl1pPr>
          </a:lstStyle>
          <a:p>
            <a:fld id="{02BC21DC-7467-406C-BC42-FA391E23FFFD}" type="slidenum">
              <a:rPr lang="fr-FR"/>
              <a:pPr/>
              <a:t>‹N°›</a:t>
            </a:fld>
            <a:endParaRPr lang="fr-FR"/>
          </a:p>
        </p:txBody>
      </p:sp>
      <p:sp>
        <p:nvSpPr>
          <p:cNvPr id="9" name="Date Placeholder 8"/>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187100963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Footer Placeholder 2"/>
          <p:cNvSpPr>
            <a:spLocks noGrp="1"/>
          </p:cNvSpPr>
          <p:nvPr>
            <p:ph type="ftr" sz="quarter" idx="10"/>
          </p:nvPr>
        </p:nvSpPr>
        <p:spPr/>
        <p:txBody>
          <a:bodyPr/>
          <a:lstStyle>
            <a:lvl1pPr>
              <a:defRPr/>
            </a:lvl1pPr>
          </a:lstStyle>
          <a:p>
            <a:endParaRPr lang="fr-FR"/>
          </a:p>
        </p:txBody>
      </p:sp>
      <p:sp>
        <p:nvSpPr>
          <p:cNvPr id="4" name="Slide Number Placeholder 3"/>
          <p:cNvSpPr>
            <a:spLocks noGrp="1"/>
          </p:cNvSpPr>
          <p:nvPr>
            <p:ph type="sldNum" sz="quarter" idx="11"/>
          </p:nvPr>
        </p:nvSpPr>
        <p:spPr/>
        <p:txBody>
          <a:bodyPr/>
          <a:lstStyle>
            <a:lvl1pPr>
              <a:defRPr/>
            </a:lvl1pPr>
          </a:lstStyle>
          <a:p>
            <a:fld id="{51941695-DE6F-4CAF-AC10-4F92691B06A3}" type="slidenum">
              <a:rPr lang="fr-FR"/>
              <a:pPr/>
              <a:t>‹N°›</a:t>
            </a:fld>
            <a:endParaRPr lang="fr-FR"/>
          </a:p>
        </p:txBody>
      </p:sp>
      <p:sp>
        <p:nvSpPr>
          <p:cNvPr id="5" name="Date Placeholder 4"/>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165570157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fr-FR"/>
          </a:p>
        </p:txBody>
      </p:sp>
      <p:sp>
        <p:nvSpPr>
          <p:cNvPr id="3" name="Slide Number Placeholder 2"/>
          <p:cNvSpPr>
            <a:spLocks noGrp="1"/>
          </p:cNvSpPr>
          <p:nvPr>
            <p:ph type="sldNum" sz="quarter" idx="11"/>
          </p:nvPr>
        </p:nvSpPr>
        <p:spPr/>
        <p:txBody>
          <a:bodyPr/>
          <a:lstStyle>
            <a:lvl1pPr>
              <a:defRPr/>
            </a:lvl1pPr>
          </a:lstStyle>
          <a:p>
            <a:fld id="{2049098E-FF83-42E3-A010-3CCAECF1E515}" type="slidenum">
              <a:rPr lang="fr-FR"/>
              <a:pPr/>
              <a:t>‹N°›</a:t>
            </a:fld>
            <a:endParaRPr lang="fr-FR"/>
          </a:p>
        </p:txBody>
      </p:sp>
      <p:sp>
        <p:nvSpPr>
          <p:cNvPr id="4" name="Date Placeholder 3"/>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90872999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Slide Number Placeholder 5"/>
          <p:cNvSpPr>
            <a:spLocks noGrp="1"/>
          </p:cNvSpPr>
          <p:nvPr>
            <p:ph type="sldNum" sz="quarter" idx="11"/>
          </p:nvPr>
        </p:nvSpPr>
        <p:spPr/>
        <p:txBody>
          <a:bodyPr/>
          <a:lstStyle>
            <a:lvl1pPr>
              <a:defRPr/>
            </a:lvl1pPr>
          </a:lstStyle>
          <a:p>
            <a:fld id="{AA23B8CC-5D49-47FB-8C13-212844C0C32E}" type="slidenum">
              <a:rPr lang="fr-FR"/>
              <a:pPr/>
              <a:t>‹N°›</a:t>
            </a:fld>
            <a:endParaRPr lang="fr-FR"/>
          </a:p>
        </p:txBody>
      </p:sp>
      <p:sp>
        <p:nvSpPr>
          <p:cNvPr id="7" name="Date Placeholder 6"/>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09034189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Slide Number Placeholder 5"/>
          <p:cNvSpPr>
            <a:spLocks noGrp="1"/>
          </p:cNvSpPr>
          <p:nvPr>
            <p:ph type="sldNum" sz="quarter" idx="11"/>
          </p:nvPr>
        </p:nvSpPr>
        <p:spPr/>
        <p:txBody>
          <a:bodyPr/>
          <a:lstStyle>
            <a:lvl1pPr>
              <a:defRPr/>
            </a:lvl1pPr>
          </a:lstStyle>
          <a:p>
            <a:fld id="{94FB8E3F-4455-4C76-8D9C-22C9F1C9C836}" type="slidenum">
              <a:rPr lang="fr-FR"/>
              <a:pPr/>
              <a:t>‹N°›</a:t>
            </a:fld>
            <a:endParaRPr lang="fr-FR"/>
          </a:p>
        </p:txBody>
      </p:sp>
      <p:sp>
        <p:nvSpPr>
          <p:cNvPr id="7" name="Date Placeholder 6"/>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72702181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18"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jpeg"/><Relationship Id="rId2" Type="http://schemas.openxmlformats.org/officeDocument/2006/relationships/slideLayout" Target="../slideLayouts/slideLayout16.xml"/><Relationship Id="rId16" Type="http://schemas.openxmlformats.org/officeDocument/2006/relationships/image" Target="../media/image3.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jpeg"/><Relationship Id="rId10" Type="http://schemas.openxmlformats.org/officeDocument/2006/relationships/slideLayout" Target="../slideLayouts/slideLayout24.xml"/><Relationship Id="rId19" Type="http://schemas.openxmlformats.org/officeDocument/2006/relationships/image" Target="../media/image6.jpe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fr-FR"/>
          </a:p>
        </p:txBody>
      </p:sp>
      <p:sp>
        <p:nvSpPr>
          <p:cNvPr id="48131" name="Rectangle 3"/>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47B8D0ED-3C37-455B-8603-FC29B23377D8}" type="slidenum">
              <a:rPr lang="fr-FR"/>
              <a:pPr/>
              <a:t>‹N°›</a:t>
            </a:fld>
            <a:endParaRPr lang="fr-FR"/>
          </a:p>
        </p:txBody>
      </p:sp>
      <p:grpSp>
        <p:nvGrpSpPr>
          <p:cNvPr id="48132" name="Group 4"/>
          <p:cNvGrpSpPr>
            <a:grpSpLocks/>
          </p:cNvGrpSpPr>
          <p:nvPr/>
        </p:nvGrpSpPr>
        <p:grpSpPr bwMode="auto">
          <a:xfrm>
            <a:off x="0" y="0"/>
            <a:ext cx="12192000" cy="546100"/>
            <a:chOff x="0" y="0"/>
            <a:chExt cx="5760" cy="344"/>
          </a:xfrm>
        </p:grpSpPr>
        <p:sp>
          <p:nvSpPr>
            <p:cNvPr id="4813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sz="2400">
                <a:latin typeface="Times New Roman" pitchFamily="18" charset="0"/>
              </a:endParaRPr>
            </a:p>
          </p:txBody>
        </p:sp>
        <p:sp>
          <p:nvSpPr>
            <p:cNvPr id="4813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813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hlink"/>
                </a:solidFill>
              </a:endParaRPr>
            </a:p>
          </p:txBody>
        </p:sp>
        <p:sp>
          <p:nvSpPr>
            <p:cNvPr id="4813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hlink"/>
                </a:solidFill>
              </a:endParaRPr>
            </a:p>
          </p:txBody>
        </p:sp>
        <p:sp>
          <p:nvSpPr>
            <p:cNvPr id="4813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accent2"/>
                </a:solidFill>
              </a:endParaRPr>
            </a:p>
          </p:txBody>
        </p:sp>
        <p:sp>
          <p:nvSpPr>
            <p:cNvPr id="4813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hlink"/>
                </a:solidFill>
              </a:endParaRPr>
            </a:p>
          </p:txBody>
        </p:sp>
        <p:sp>
          <p:nvSpPr>
            <p:cNvPr id="4813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814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accent2"/>
                </a:solidFill>
              </a:endParaRPr>
            </a:p>
          </p:txBody>
        </p:sp>
        <p:sp>
          <p:nvSpPr>
            <p:cNvPr id="4814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accent2"/>
                </a:solidFill>
              </a:endParaRPr>
            </a:p>
          </p:txBody>
        </p:sp>
      </p:grpSp>
      <p:sp>
        <p:nvSpPr>
          <p:cNvPr id="48142" name="Rectangle 14"/>
          <p:cNvSpPr>
            <a:spLocks noGrp="1" noChangeArrowheads="1"/>
          </p:cNvSpPr>
          <p:nvPr>
            <p:ph type="title"/>
          </p:nvPr>
        </p:nvSpPr>
        <p:spPr bwMode="auto">
          <a:xfrm>
            <a:off x="609600" y="4572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t>Cliquez pour modifier le style du titre du masque</a:t>
            </a:r>
          </a:p>
        </p:txBody>
      </p:sp>
      <p:sp>
        <p:nvSpPr>
          <p:cNvPr id="48143" name="Rectangle 15"/>
          <p:cNvSpPr>
            <a:spLocks noGrp="1" noChangeArrowheads="1"/>
          </p:cNvSpPr>
          <p:nvPr>
            <p:ph type="body" idx="1"/>
          </p:nvPr>
        </p:nvSpPr>
        <p:spPr bwMode="auto">
          <a:xfrm>
            <a:off x="609600" y="1981200"/>
            <a:ext cx="10972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t>Cliquez pour modifier les styles de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8144" name="Rectangle 16"/>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1019" name="Line 491"/>
          <p:cNvSpPr>
            <a:spLocks noChangeShapeType="1"/>
          </p:cNvSpPr>
          <p:nvPr/>
        </p:nvSpPr>
        <p:spPr bwMode="auto">
          <a:xfrm>
            <a:off x="68874" y="988064"/>
            <a:ext cx="11845847" cy="12063"/>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ar-MA"/>
          </a:p>
        </p:txBody>
      </p:sp>
      <p:sp>
        <p:nvSpPr>
          <p:cNvPr id="151002" name="Rectangle 474"/>
          <p:cNvSpPr>
            <a:spLocks noChangeArrowheads="1"/>
          </p:cNvSpPr>
          <p:nvPr/>
        </p:nvSpPr>
        <p:spPr bwMode="gray">
          <a:xfrm>
            <a:off x="11488210" y="-6849"/>
            <a:ext cx="378884" cy="6889750"/>
          </a:xfrm>
          <a:prstGeom prst="rect">
            <a:avLst/>
          </a:prstGeom>
          <a:solidFill>
            <a:schemeClr val="accent2">
              <a:alpha val="8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ar-MA"/>
          </a:p>
        </p:txBody>
      </p:sp>
      <p:sp>
        <p:nvSpPr>
          <p:cNvPr id="151003" name="Rectangle 475"/>
          <p:cNvSpPr>
            <a:spLocks noChangeArrowheads="1"/>
          </p:cNvSpPr>
          <p:nvPr/>
        </p:nvSpPr>
        <p:spPr bwMode="gray">
          <a:xfrm flipH="1">
            <a:off x="11768668" y="-1225"/>
            <a:ext cx="440267" cy="6858000"/>
          </a:xfrm>
          <a:prstGeom prst="rect">
            <a:avLst/>
          </a:prstGeom>
          <a:gradFill rotWithShape="1">
            <a:gsLst>
              <a:gs pos="0">
                <a:schemeClr val="accent2">
                  <a:gamma/>
                  <a:shade val="28627"/>
                  <a:invGamma/>
                </a:schemeClr>
              </a:gs>
              <a:gs pos="100000">
                <a:schemeClr val="accent2"/>
              </a:gs>
            </a:gsLst>
            <a:lin ang="18900000" scaled="1"/>
          </a:gra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ar-MA"/>
          </a:p>
        </p:txBody>
      </p:sp>
      <p:sp>
        <p:nvSpPr>
          <p:cNvPr id="151005" name="Rectangle 477"/>
          <p:cNvSpPr>
            <a:spLocks noChangeArrowheads="1"/>
          </p:cNvSpPr>
          <p:nvPr/>
        </p:nvSpPr>
        <p:spPr bwMode="gray">
          <a:xfrm>
            <a:off x="11100937" y="-28576"/>
            <a:ext cx="95251" cy="6872288"/>
          </a:xfrm>
          <a:prstGeom prst="rect">
            <a:avLst/>
          </a:prstGeom>
          <a:solidFill>
            <a:schemeClr val="accent2">
              <a:alpha val="2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ar-MA"/>
          </a:p>
        </p:txBody>
      </p:sp>
      <p:sp>
        <p:nvSpPr>
          <p:cNvPr id="151007" name="Rectangle 479"/>
          <p:cNvSpPr>
            <a:spLocks noChangeArrowheads="1"/>
          </p:cNvSpPr>
          <p:nvPr/>
        </p:nvSpPr>
        <p:spPr bwMode="gray">
          <a:xfrm>
            <a:off x="11301943" y="0"/>
            <a:ext cx="224367" cy="6865938"/>
          </a:xfrm>
          <a:prstGeom prst="rect">
            <a:avLst/>
          </a:prstGeom>
          <a:solidFill>
            <a:schemeClr val="accent2">
              <a:alpha val="53999"/>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ar-MA"/>
          </a:p>
        </p:txBody>
      </p:sp>
      <p:sp>
        <p:nvSpPr>
          <p:cNvPr id="151009" name="Rectangle 481"/>
          <p:cNvSpPr>
            <a:spLocks noChangeArrowheads="1"/>
          </p:cNvSpPr>
          <p:nvPr/>
        </p:nvSpPr>
        <p:spPr bwMode="gray">
          <a:xfrm>
            <a:off x="11195051" y="-14288"/>
            <a:ext cx="152400" cy="6872288"/>
          </a:xfrm>
          <a:prstGeom prst="rect">
            <a:avLst/>
          </a:prstGeom>
          <a:solidFill>
            <a:schemeClr val="accent2">
              <a:alpha val="37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ar-MA"/>
          </a:p>
        </p:txBody>
      </p:sp>
      <p:sp>
        <p:nvSpPr>
          <p:cNvPr id="150988" name="Rectangle 460"/>
          <p:cNvSpPr>
            <a:spLocks noGrp="1" noChangeArrowheads="1"/>
          </p:cNvSpPr>
          <p:nvPr>
            <p:ph type="title"/>
          </p:nvPr>
        </p:nvSpPr>
        <p:spPr bwMode="auto">
          <a:xfrm>
            <a:off x="68874" y="26649"/>
            <a:ext cx="10467047"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ar-MA"/>
              <a:t>Modifiez le style du titre</a:t>
            </a:r>
            <a:endParaRPr lang="en-US" altLang="ar-MA"/>
          </a:p>
        </p:txBody>
      </p:sp>
      <p:sp>
        <p:nvSpPr>
          <p:cNvPr id="150989" name="Rectangle 461"/>
          <p:cNvSpPr>
            <a:spLocks noGrp="1" noChangeArrowheads="1"/>
          </p:cNvSpPr>
          <p:nvPr>
            <p:ph type="body" idx="1"/>
          </p:nvPr>
        </p:nvSpPr>
        <p:spPr bwMode="auto">
          <a:xfrm>
            <a:off x="79797" y="1213964"/>
            <a:ext cx="10398044" cy="536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ar-MA" dirty="0"/>
              <a:t>Modifier les styles du texte du masque</a:t>
            </a:r>
          </a:p>
          <a:p>
            <a:pPr lvl="1"/>
            <a:r>
              <a:rPr lang="fr-FR" altLang="ar-MA" dirty="0"/>
              <a:t>Deuxième niveau</a:t>
            </a:r>
          </a:p>
          <a:p>
            <a:pPr lvl="2"/>
            <a:r>
              <a:rPr lang="fr-FR" altLang="ar-MA" dirty="0"/>
              <a:t>Troisième niveau</a:t>
            </a:r>
          </a:p>
          <a:p>
            <a:pPr lvl="3"/>
            <a:r>
              <a:rPr lang="fr-FR" altLang="ar-MA" dirty="0"/>
              <a:t>Quatrième niveau</a:t>
            </a:r>
          </a:p>
          <a:p>
            <a:pPr lvl="4"/>
            <a:r>
              <a:rPr lang="fr-FR" altLang="ar-MA" dirty="0"/>
              <a:t>Cinquième niveau</a:t>
            </a:r>
            <a:endParaRPr lang="en-US" altLang="ar-MA" dirty="0"/>
          </a:p>
        </p:txBody>
      </p:sp>
      <p:sp>
        <p:nvSpPr>
          <p:cNvPr id="150990" name="Rectangle 462"/>
          <p:cNvSpPr>
            <a:spLocks noGrp="1" noChangeArrowheads="1"/>
          </p:cNvSpPr>
          <p:nvPr>
            <p:ph type="dt" sz="half" idx="2"/>
          </p:nvPr>
        </p:nvSpPr>
        <p:spPr bwMode="auto">
          <a:xfrm>
            <a:off x="1437217" y="6616700"/>
            <a:ext cx="28448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900" b="0"/>
            </a:lvl1pPr>
          </a:lstStyle>
          <a:p>
            <a:endParaRPr lang="en-US" altLang="ar-MA"/>
          </a:p>
        </p:txBody>
      </p:sp>
      <p:sp>
        <p:nvSpPr>
          <p:cNvPr id="150991" name="Rectangle 463"/>
          <p:cNvSpPr>
            <a:spLocks noGrp="1" noChangeArrowheads="1"/>
          </p:cNvSpPr>
          <p:nvPr>
            <p:ph type="ftr" sz="quarter" idx="3"/>
          </p:nvPr>
        </p:nvSpPr>
        <p:spPr bwMode="auto">
          <a:xfrm>
            <a:off x="7785100" y="6616700"/>
            <a:ext cx="38608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b="0"/>
            </a:lvl1pPr>
          </a:lstStyle>
          <a:p>
            <a:endParaRPr lang="en-US" altLang="ar-MA"/>
          </a:p>
        </p:txBody>
      </p:sp>
      <p:sp>
        <p:nvSpPr>
          <p:cNvPr id="150992" name="Rectangle 464"/>
          <p:cNvSpPr>
            <a:spLocks noGrp="1" noChangeArrowheads="1"/>
          </p:cNvSpPr>
          <p:nvPr>
            <p:ph type="sldNum" sz="quarter" idx="4"/>
          </p:nvPr>
        </p:nvSpPr>
        <p:spPr bwMode="auto">
          <a:xfrm>
            <a:off x="5583768" y="6616700"/>
            <a:ext cx="882651"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b="0"/>
            </a:lvl1pPr>
          </a:lstStyle>
          <a:p>
            <a:fld id="{9808375A-9BA7-4406-BBBA-4A57A0202E44}" type="slidenum">
              <a:rPr lang="en-US" altLang="ar-MA"/>
              <a:pPr/>
              <a:t>‹N°›</a:t>
            </a:fld>
            <a:endParaRPr lang="en-US" altLang="ar-MA"/>
          </a:p>
        </p:txBody>
      </p:sp>
      <p:pic>
        <p:nvPicPr>
          <p:cNvPr id="2" name="Imag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596282" y="61625"/>
            <a:ext cx="787911" cy="712800"/>
          </a:xfrm>
          <a:prstGeom prst="ellipse">
            <a:avLst/>
          </a:prstGeom>
          <a:blipFill dpi="0" rotWithShape="1">
            <a:blip r:embed="rId15" cstate="print"/>
            <a:srcRect/>
            <a:stretch>
              <a:fillRect/>
            </a:stretch>
          </a:blipFill>
          <a:ln w="57150" algn="ctr">
            <a:solidFill>
              <a:srgbClr val="F8F8F8">
                <a:alpha val="70000"/>
              </a:srgbClr>
            </a:solidFill>
            <a:round/>
            <a:headEnd/>
            <a:tailEnd/>
          </a:ln>
          <a:effectLst/>
        </p:spPr>
      </p:pic>
      <p:pic>
        <p:nvPicPr>
          <p:cNvPr id="3" name="Image 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541705" y="905636"/>
            <a:ext cx="853577" cy="672353"/>
          </a:xfrm>
          <a:prstGeom prst="ellipse">
            <a:avLst/>
          </a:prstGeom>
          <a:blipFill dpi="0" rotWithShape="1">
            <a:blip r:embed="rId17" cstate="print"/>
            <a:srcRect/>
            <a:stretch>
              <a:fillRect/>
            </a:stretch>
          </a:blipFill>
          <a:ln w="38100" algn="ctr">
            <a:solidFill>
              <a:srgbClr val="F8F8F8">
                <a:alpha val="70000"/>
              </a:srgbClr>
            </a:solidFill>
            <a:round/>
            <a:headEnd/>
            <a:tailEnd/>
          </a:ln>
          <a:effectLst/>
        </p:spPr>
      </p:pic>
      <p:pic>
        <p:nvPicPr>
          <p:cNvPr id="4" name="Imag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555942" y="1669784"/>
            <a:ext cx="853577" cy="726025"/>
          </a:xfrm>
          <a:prstGeom prst="ellipse">
            <a:avLst/>
          </a:prstGeom>
          <a:blipFill dpi="0" rotWithShape="1">
            <a:blip r:embed="rId19" cstate="print"/>
            <a:srcRect/>
            <a:stretch>
              <a:fillRect/>
            </a:stretch>
          </a:blipFill>
          <a:ln w="38100" algn="ctr">
            <a:solidFill>
              <a:srgbClr val="F8F8F8">
                <a:alpha val="70000"/>
              </a:srgbClr>
            </a:solidFill>
            <a:round/>
            <a:headEnd/>
            <a:tailEnd/>
          </a:ln>
          <a:effectLst/>
        </p:spPr>
      </p:pic>
    </p:spTree>
    <p:extLst>
      <p:ext uri="{BB962C8B-B14F-4D97-AF65-F5344CB8AC3E}">
        <p14:creationId xmlns:p14="http://schemas.microsoft.com/office/powerpoint/2010/main" val="356121613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0988"/>
                                        </p:tgtEl>
                                        <p:attrNameLst>
                                          <p:attrName>style.visibility</p:attrName>
                                        </p:attrNameLst>
                                      </p:cBhvr>
                                      <p:to>
                                        <p:strVal val="visible"/>
                                      </p:to>
                                    </p:set>
                                    <p:animEffect transition="in" filter="barn(inVertical)">
                                      <p:cBhvr>
                                        <p:cTn id="7" dur="1000"/>
                                        <p:tgtEl>
                                          <p:spTgt spid="150988"/>
                                        </p:tgtEl>
                                      </p:cBhvr>
                                    </p:animEffect>
                                  </p:childTnLst>
                                </p:cTn>
                              </p:par>
                              <p:par>
                                <p:cTn id="8" presetID="22" presetClass="entr" presetSubtype="1" fill="hold" nodeType="withEffect">
                                  <p:stCondLst>
                                    <p:cond delay="0"/>
                                  </p:stCondLst>
                                  <p:childTnLst>
                                    <p:set>
                                      <p:cBhvr>
                                        <p:cTn id="9" dur="1" fill="hold">
                                          <p:stCondLst>
                                            <p:cond delay="0"/>
                                          </p:stCondLst>
                                        </p:cTn>
                                        <p:tgtEl>
                                          <p:spTgt spid="151003"/>
                                        </p:tgtEl>
                                        <p:attrNameLst>
                                          <p:attrName>style.visibility</p:attrName>
                                        </p:attrNameLst>
                                      </p:cBhvr>
                                      <p:to>
                                        <p:strVal val="visible"/>
                                      </p:to>
                                    </p:set>
                                    <p:animEffect transition="in" filter="wipe(up)">
                                      <p:cBhvr>
                                        <p:cTn id="10" dur="500"/>
                                        <p:tgtEl>
                                          <p:spTgt spid="151003"/>
                                        </p:tgtEl>
                                      </p:cBhvr>
                                    </p:animEffect>
                                  </p:childTnLst>
                                </p:cTn>
                              </p:par>
                              <p:par>
                                <p:cTn id="11" presetID="22" presetClass="entr" presetSubtype="1" fill="hold" nodeType="withEffect">
                                  <p:stCondLst>
                                    <p:cond delay="200"/>
                                  </p:stCondLst>
                                  <p:childTnLst>
                                    <p:set>
                                      <p:cBhvr>
                                        <p:cTn id="12" dur="1" fill="hold">
                                          <p:stCondLst>
                                            <p:cond delay="0"/>
                                          </p:stCondLst>
                                        </p:cTn>
                                        <p:tgtEl>
                                          <p:spTgt spid="151002"/>
                                        </p:tgtEl>
                                        <p:attrNameLst>
                                          <p:attrName>style.visibility</p:attrName>
                                        </p:attrNameLst>
                                      </p:cBhvr>
                                      <p:to>
                                        <p:strVal val="visible"/>
                                      </p:to>
                                    </p:set>
                                    <p:animEffect transition="in" filter="wipe(up)">
                                      <p:cBhvr>
                                        <p:cTn id="13" dur="500"/>
                                        <p:tgtEl>
                                          <p:spTgt spid="151002"/>
                                        </p:tgtEl>
                                      </p:cBhvr>
                                    </p:animEffect>
                                  </p:childTnLst>
                                </p:cTn>
                              </p:par>
                              <p:par>
                                <p:cTn id="14" presetID="22" presetClass="entr" presetSubtype="1" fill="hold" nodeType="withEffect">
                                  <p:stCondLst>
                                    <p:cond delay="800"/>
                                  </p:stCondLst>
                                  <p:childTnLst>
                                    <p:set>
                                      <p:cBhvr>
                                        <p:cTn id="15" dur="1" fill="hold">
                                          <p:stCondLst>
                                            <p:cond delay="0"/>
                                          </p:stCondLst>
                                        </p:cTn>
                                        <p:tgtEl>
                                          <p:spTgt spid="151007"/>
                                        </p:tgtEl>
                                        <p:attrNameLst>
                                          <p:attrName>style.visibility</p:attrName>
                                        </p:attrNameLst>
                                      </p:cBhvr>
                                      <p:to>
                                        <p:strVal val="visible"/>
                                      </p:to>
                                    </p:set>
                                    <p:animEffect transition="in" filter="wipe(up)">
                                      <p:cBhvr>
                                        <p:cTn id="16" dur="500"/>
                                        <p:tgtEl>
                                          <p:spTgt spid="151007"/>
                                        </p:tgtEl>
                                      </p:cBhvr>
                                    </p:animEffect>
                                  </p:childTnLst>
                                </p:cTn>
                              </p:par>
                              <p:par>
                                <p:cTn id="17" presetID="47" presetClass="entr" presetSubtype="0" fill="hold" nodeType="withEffect">
                                  <p:stCondLst>
                                    <p:cond delay="1500"/>
                                  </p:stCondLst>
                                  <p:childTnLst>
                                    <p:set>
                                      <p:cBhvr>
                                        <p:cTn id="18" dur="1" fill="hold">
                                          <p:stCondLst>
                                            <p:cond delay="0"/>
                                          </p:stCondLst>
                                        </p:cTn>
                                        <p:tgtEl>
                                          <p:spTgt spid="151009"/>
                                        </p:tgtEl>
                                        <p:attrNameLst>
                                          <p:attrName>style.visibility</p:attrName>
                                        </p:attrNameLst>
                                      </p:cBhvr>
                                      <p:to>
                                        <p:strVal val="visible"/>
                                      </p:to>
                                    </p:set>
                                    <p:animEffect transition="in" filter="fade">
                                      <p:cBhvr>
                                        <p:cTn id="19" dur="500"/>
                                        <p:tgtEl>
                                          <p:spTgt spid="151009"/>
                                        </p:tgtEl>
                                      </p:cBhvr>
                                    </p:animEffect>
                                    <p:anim calcmode="lin" valueType="num">
                                      <p:cBhvr>
                                        <p:cTn id="20" dur="500" fill="hold"/>
                                        <p:tgtEl>
                                          <p:spTgt spid="151009"/>
                                        </p:tgtEl>
                                        <p:attrNameLst>
                                          <p:attrName>ppt_x</p:attrName>
                                        </p:attrNameLst>
                                      </p:cBhvr>
                                      <p:tavLst>
                                        <p:tav tm="0">
                                          <p:val>
                                            <p:strVal val="#ppt_x"/>
                                          </p:val>
                                        </p:tav>
                                        <p:tav tm="100000">
                                          <p:val>
                                            <p:strVal val="#ppt_x"/>
                                          </p:val>
                                        </p:tav>
                                      </p:tavLst>
                                    </p:anim>
                                    <p:anim calcmode="lin" valueType="num">
                                      <p:cBhvr>
                                        <p:cTn id="21" dur="500" fill="hold"/>
                                        <p:tgtEl>
                                          <p:spTgt spid="151009"/>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2300"/>
                                  </p:stCondLst>
                                  <p:childTnLst>
                                    <p:set>
                                      <p:cBhvr>
                                        <p:cTn id="23" dur="1" fill="hold">
                                          <p:stCondLst>
                                            <p:cond delay="0"/>
                                          </p:stCondLst>
                                        </p:cTn>
                                        <p:tgtEl>
                                          <p:spTgt spid="151005"/>
                                        </p:tgtEl>
                                        <p:attrNameLst>
                                          <p:attrName>style.visibility</p:attrName>
                                        </p:attrNameLst>
                                      </p:cBhvr>
                                      <p:to>
                                        <p:strVal val="visible"/>
                                      </p:to>
                                    </p:set>
                                    <p:animEffect transition="in" filter="fade">
                                      <p:cBhvr>
                                        <p:cTn id="24" dur="500"/>
                                        <p:tgtEl>
                                          <p:spTgt spid="151005"/>
                                        </p:tgtEl>
                                      </p:cBhvr>
                                    </p:animEffect>
                                    <p:anim calcmode="lin" valueType="num">
                                      <p:cBhvr>
                                        <p:cTn id="25" dur="500" fill="hold"/>
                                        <p:tgtEl>
                                          <p:spTgt spid="151005"/>
                                        </p:tgtEl>
                                        <p:attrNameLst>
                                          <p:attrName>ppt_x</p:attrName>
                                        </p:attrNameLst>
                                      </p:cBhvr>
                                      <p:tavLst>
                                        <p:tav tm="0">
                                          <p:val>
                                            <p:strVal val="#ppt_x"/>
                                          </p:val>
                                        </p:tav>
                                        <p:tav tm="100000">
                                          <p:val>
                                            <p:strVal val="#ppt_x"/>
                                          </p:val>
                                        </p:tav>
                                      </p:tavLst>
                                    </p:anim>
                                    <p:anim calcmode="lin" valueType="num">
                                      <p:cBhvr>
                                        <p:cTn id="26" dur="500" fill="hold"/>
                                        <p:tgtEl>
                                          <p:spTgt spid="151005"/>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2800"/>
                            </p:stCondLst>
                            <p:childTnLst>
                              <p:par>
                                <p:cTn id="28" presetID="6" presetClass="emph" presetSubtype="0" fill="hold" nodeType="afterEffect">
                                  <p:stCondLst>
                                    <p:cond delay="0"/>
                                  </p:stCondLst>
                                  <p:childTnLst>
                                    <p:animScale>
                                      <p:cBhvr>
                                        <p:cTn id="29" dur="500" fill="hold"/>
                                        <p:tgtEl>
                                          <p:spTgt spid="151003"/>
                                        </p:tgtEl>
                                      </p:cBhvr>
                                      <p:by x="150000" y="150000"/>
                                    </p:animScale>
                                  </p:childTnLst>
                                </p:cTn>
                              </p:par>
                              <p:par>
                                <p:cTn id="30" presetID="6" presetClass="emph" presetSubtype="0" fill="hold" nodeType="withEffect">
                                  <p:stCondLst>
                                    <p:cond delay="400"/>
                                  </p:stCondLst>
                                  <p:childTnLst>
                                    <p:animScale>
                                      <p:cBhvr>
                                        <p:cTn id="31" dur="500" fill="hold"/>
                                        <p:tgtEl>
                                          <p:spTgt spid="151007"/>
                                        </p:tgtEl>
                                      </p:cBhvr>
                                      <p:by x="150000" y="150000"/>
                                    </p:animScale>
                                  </p:childTnLst>
                                </p:cTn>
                              </p:par>
                              <p:par>
                                <p:cTn id="32" presetID="6" presetClass="emph" presetSubtype="0" fill="hold" nodeType="withEffect">
                                  <p:stCondLst>
                                    <p:cond delay="1100"/>
                                  </p:stCondLst>
                                  <p:childTnLst>
                                    <p:animScale>
                                      <p:cBhvr>
                                        <p:cTn id="33" dur="500" fill="hold"/>
                                        <p:tgtEl>
                                          <p:spTgt spid="151009"/>
                                        </p:tgtEl>
                                      </p:cBhvr>
                                      <p:by x="150000" y="150000"/>
                                    </p:animScale>
                                  </p:childTnLst>
                                </p:cTn>
                              </p:par>
                              <p:par>
                                <p:cTn id="34" presetID="6" presetClass="emph" presetSubtype="0" fill="hold" nodeType="withEffect">
                                  <p:stCondLst>
                                    <p:cond delay="1700"/>
                                  </p:stCondLst>
                                  <p:childTnLst>
                                    <p:animScale>
                                      <p:cBhvr>
                                        <p:cTn id="35" dur="500" fill="hold"/>
                                        <p:tgtEl>
                                          <p:spTgt spid="151005"/>
                                        </p:tgtEl>
                                      </p:cBhvr>
                                      <p:by x="150000" y="150000"/>
                                    </p:animScale>
                                  </p:childTnLst>
                                </p:cTn>
                              </p:par>
                            </p:childTnLst>
                          </p:cTn>
                        </p:par>
                        <p:par>
                          <p:cTn id="36" fill="hold" nodeType="afterGroup">
                            <p:stCondLst>
                              <p:cond delay="5000"/>
                            </p:stCondLst>
                            <p:childTnLst>
                              <p:par>
                                <p:cTn id="37" presetID="6" presetClass="emph" presetSubtype="0" fill="hold" nodeType="afterEffect">
                                  <p:stCondLst>
                                    <p:cond delay="0"/>
                                  </p:stCondLst>
                                  <p:childTnLst>
                                    <p:animScale>
                                      <p:cBhvr>
                                        <p:cTn id="38" dur="500" fill="hold"/>
                                        <p:tgtEl>
                                          <p:spTgt spid="15100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988" grpId="0"/>
    </p:bldLst>
  </p:timing>
  <p:txStyles>
    <p:titleStyle>
      <a:lvl1pPr algn="r" rtl="1" eaLnBrk="1" fontAlgn="base" hangingPunct="1">
        <a:spcBef>
          <a:spcPct val="0"/>
        </a:spcBef>
        <a:spcAft>
          <a:spcPct val="0"/>
        </a:spcAft>
        <a:defRPr sz="3000" b="1" kern="1200">
          <a:solidFill>
            <a:schemeClr val="tx2"/>
          </a:solidFill>
          <a:latin typeface="+mj-lt"/>
          <a:ea typeface="+mj-ea"/>
          <a:cs typeface="+mj-cs"/>
        </a:defRPr>
      </a:lvl1pPr>
      <a:lvl2pPr algn="l" rtl="1" eaLnBrk="1" fontAlgn="base" hangingPunct="1">
        <a:spcBef>
          <a:spcPct val="0"/>
        </a:spcBef>
        <a:spcAft>
          <a:spcPct val="0"/>
        </a:spcAft>
        <a:defRPr sz="3000" b="1">
          <a:solidFill>
            <a:schemeClr val="tx2"/>
          </a:solidFill>
          <a:latin typeface="Arial" panose="020B0604020202020204" pitchFamily="34" charset="0"/>
        </a:defRPr>
      </a:lvl2pPr>
      <a:lvl3pPr algn="l" rtl="1" eaLnBrk="1" fontAlgn="base" hangingPunct="1">
        <a:spcBef>
          <a:spcPct val="0"/>
        </a:spcBef>
        <a:spcAft>
          <a:spcPct val="0"/>
        </a:spcAft>
        <a:defRPr sz="3000" b="1">
          <a:solidFill>
            <a:schemeClr val="tx2"/>
          </a:solidFill>
          <a:latin typeface="Arial" panose="020B0604020202020204" pitchFamily="34" charset="0"/>
        </a:defRPr>
      </a:lvl3pPr>
      <a:lvl4pPr algn="l" rtl="1" eaLnBrk="1" fontAlgn="base" hangingPunct="1">
        <a:spcBef>
          <a:spcPct val="0"/>
        </a:spcBef>
        <a:spcAft>
          <a:spcPct val="0"/>
        </a:spcAft>
        <a:defRPr sz="3000" b="1">
          <a:solidFill>
            <a:schemeClr val="tx2"/>
          </a:solidFill>
          <a:latin typeface="Arial" panose="020B0604020202020204" pitchFamily="34" charset="0"/>
        </a:defRPr>
      </a:lvl4pPr>
      <a:lvl5pPr algn="l" rtl="1" eaLnBrk="1" fontAlgn="base" hangingPunct="1">
        <a:spcBef>
          <a:spcPct val="0"/>
        </a:spcBef>
        <a:spcAft>
          <a:spcPct val="0"/>
        </a:spcAft>
        <a:defRPr sz="3000" b="1">
          <a:solidFill>
            <a:schemeClr val="tx2"/>
          </a:solidFill>
          <a:latin typeface="Arial" panose="020B0604020202020204" pitchFamily="34" charset="0"/>
        </a:defRPr>
      </a:lvl5pPr>
      <a:lvl6pPr marL="342900" algn="l" rtl="1" eaLnBrk="1" fontAlgn="base" hangingPunct="1">
        <a:spcBef>
          <a:spcPct val="0"/>
        </a:spcBef>
        <a:spcAft>
          <a:spcPct val="0"/>
        </a:spcAft>
        <a:defRPr sz="3000" b="1">
          <a:solidFill>
            <a:schemeClr val="tx2"/>
          </a:solidFill>
          <a:latin typeface="Arial" panose="020B0604020202020204" pitchFamily="34" charset="0"/>
        </a:defRPr>
      </a:lvl6pPr>
      <a:lvl7pPr marL="685800" algn="l" rtl="1" eaLnBrk="1" fontAlgn="base" hangingPunct="1">
        <a:spcBef>
          <a:spcPct val="0"/>
        </a:spcBef>
        <a:spcAft>
          <a:spcPct val="0"/>
        </a:spcAft>
        <a:defRPr sz="3000" b="1">
          <a:solidFill>
            <a:schemeClr val="tx2"/>
          </a:solidFill>
          <a:latin typeface="Arial" panose="020B0604020202020204" pitchFamily="34" charset="0"/>
        </a:defRPr>
      </a:lvl7pPr>
      <a:lvl8pPr marL="1028700" algn="l" rtl="1" eaLnBrk="1" fontAlgn="base" hangingPunct="1">
        <a:spcBef>
          <a:spcPct val="0"/>
        </a:spcBef>
        <a:spcAft>
          <a:spcPct val="0"/>
        </a:spcAft>
        <a:defRPr sz="3000" b="1">
          <a:solidFill>
            <a:schemeClr val="tx2"/>
          </a:solidFill>
          <a:latin typeface="Arial" panose="020B0604020202020204" pitchFamily="34" charset="0"/>
        </a:defRPr>
      </a:lvl8pPr>
      <a:lvl9pPr marL="1371600" algn="l" rtl="1" eaLnBrk="1" fontAlgn="base" hangingPunct="1">
        <a:spcBef>
          <a:spcPct val="0"/>
        </a:spcBef>
        <a:spcAft>
          <a:spcPct val="0"/>
        </a:spcAft>
        <a:defRPr sz="3000" b="1">
          <a:solidFill>
            <a:schemeClr val="tx2"/>
          </a:solidFill>
          <a:latin typeface="Arial" panose="020B0604020202020204" pitchFamily="34" charset="0"/>
        </a:defRPr>
      </a:lvl9pPr>
    </p:titleStyle>
    <p:bodyStyle>
      <a:lvl1pPr marL="257175" indent="-257175" algn="r" rtl="1" eaLnBrk="1" fontAlgn="base" hangingPunct="1">
        <a:spcBef>
          <a:spcPct val="20000"/>
        </a:spcBef>
        <a:spcAft>
          <a:spcPct val="0"/>
        </a:spcAft>
        <a:buSzPct val="85000"/>
        <a:buFont typeface="Wingdings" panose="05000000000000000000" pitchFamily="2" charset="2"/>
        <a:buChar char="£"/>
        <a:defRPr sz="2400" b="1" kern="1200">
          <a:solidFill>
            <a:schemeClr val="accent1"/>
          </a:solidFill>
          <a:latin typeface="+mn-lt"/>
          <a:ea typeface="+mn-ea"/>
          <a:cs typeface="+mn-cs"/>
        </a:defRPr>
      </a:lvl1pPr>
      <a:lvl2pPr marL="557213" indent="-214313" algn="r" rtl="1" eaLnBrk="1" fontAlgn="base" hangingPunct="1">
        <a:spcBef>
          <a:spcPct val="20000"/>
        </a:spcBef>
        <a:spcAft>
          <a:spcPct val="0"/>
        </a:spcAft>
        <a:buClr>
          <a:schemeClr val="hlink"/>
        </a:buClr>
        <a:buSzPct val="105000"/>
        <a:buChar char="•"/>
        <a:defRPr sz="2100" kern="1200">
          <a:solidFill>
            <a:schemeClr val="tx2"/>
          </a:solidFill>
          <a:latin typeface="+mn-lt"/>
          <a:ea typeface="+mn-ea"/>
          <a:cs typeface="+mn-cs"/>
        </a:defRPr>
      </a:lvl2pPr>
      <a:lvl3pPr marL="857250" indent="-171450" algn="r" rtl="1" eaLnBrk="1" fontAlgn="base" hangingPunct="1">
        <a:spcBef>
          <a:spcPct val="20000"/>
        </a:spcBef>
        <a:spcAft>
          <a:spcPct val="0"/>
        </a:spcAft>
        <a:buClr>
          <a:schemeClr val="folHlink"/>
        </a:buClr>
        <a:buChar char="•"/>
        <a:defRPr sz="1800" kern="1200">
          <a:solidFill>
            <a:schemeClr val="tx2"/>
          </a:solidFill>
          <a:latin typeface="+mn-lt"/>
          <a:ea typeface="+mn-ea"/>
          <a:cs typeface="+mn-cs"/>
        </a:defRPr>
      </a:lvl3pPr>
      <a:lvl4pPr marL="1200150" indent="-171450" algn="r" rtl="1" eaLnBrk="1" fontAlgn="base" hangingPunct="1">
        <a:spcBef>
          <a:spcPct val="20000"/>
        </a:spcBef>
        <a:spcAft>
          <a:spcPct val="0"/>
        </a:spcAft>
        <a:buClr>
          <a:schemeClr val="tx2"/>
        </a:buClr>
        <a:buSzPct val="85000"/>
        <a:buChar char="•"/>
        <a:defRPr sz="1500" kern="1200">
          <a:solidFill>
            <a:schemeClr val="tx2"/>
          </a:solidFill>
          <a:latin typeface="+mn-lt"/>
          <a:ea typeface="+mn-ea"/>
          <a:cs typeface="+mn-cs"/>
        </a:defRPr>
      </a:lvl4pPr>
      <a:lvl5pPr marL="1543050" indent="-171450" algn="r" rtl="1" eaLnBrk="1" fontAlgn="base" hangingPunct="1">
        <a:spcBef>
          <a:spcPct val="20000"/>
        </a:spcBef>
        <a:spcAft>
          <a:spcPct val="0"/>
        </a:spcAft>
        <a:buClr>
          <a:schemeClr val="accent1"/>
        </a:buClr>
        <a:buSzPct val="85000"/>
        <a:buChar char="•"/>
        <a:defRPr sz="1500" kern="1200">
          <a:solidFill>
            <a:schemeClr val="tx2"/>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MA"/>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567608" y="2335530"/>
            <a:ext cx="9624392" cy="1446550"/>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pPr algn="ctr" fontAlgn="auto">
              <a:spcBef>
                <a:spcPts val="0"/>
              </a:spcBef>
              <a:spcAft>
                <a:spcPts val="0"/>
              </a:spcAft>
            </a:pPr>
            <a:r>
              <a:rPr lang="ar-MA" sz="4400" kern="1200" dirty="0">
                <a:solidFill>
                  <a:schemeClr val="bg1"/>
                </a:solidFill>
                <a:latin typeface="Arial Black" pitchFamily="34" charset="0"/>
                <a:ea typeface="+mn-ea"/>
                <a:cs typeface="Khalid Art bold" pitchFamily="2" charset="-78"/>
              </a:rPr>
              <a:t>مستجدات منهاج النشاط العلمي </a:t>
            </a:r>
            <a:br>
              <a:rPr lang="ar-MA" sz="4400" kern="1200" dirty="0">
                <a:solidFill>
                  <a:schemeClr val="bg1"/>
                </a:solidFill>
                <a:latin typeface="Arial Black" pitchFamily="34" charset="0"/>
                <a:ea typeface="+mn-ea"/>
                <a:cs typeface="Khalid Art bold" pitchFamily="2" charset="-78"/>
              </a:rPr>
            </a:br>
            <a:r>
              <a:rPr lang="ar-MA" sz="4400" kern="1200" dirty="0">
                <a:solidFill>
                  <a:schemeClr val="bg1"/>
                </a:solidFill>
                <a:latin typeface="Arial Black" pitchFamily="34" charset="0"/>
                <a:ea typeface="+mn-ea"/>
                <a:cs typeface="Khalid Art bold" pitchFamily="2" charset="-78"/>
              </a:rPr>
              <a:t>بالسلك الابتدائي</a:t>
            </a:r>
            <a:endParaRPr lang="fr-FR" sz="3200" kern="1200" dirty="0">
              <a:solidFill>
                <a:srgbClr val="FFFF00"/>
              </a:solidFill>
              <a:latin typeface="Arial Black" pitchFamily="34" charset="0"/>
              <a:ea typeface="+mn-ea"/>
              <a:cs typeface="Khalid Art bold" pitchFamily="2" charset="-78"/>
            </a:endParaRPr>
          </a:p>
        </p:txBody>
      </p:sp>
      <p:pic>
        <p:nvPicPr>
          <p:cNvPr id="2" name="Image 1">
            <a:extLst>
              <a:ext uri="{FF2B5EF4-FFF2-40B4-BE49-F238E27FC236}">
                <a16:creationId xmlns:a16="http://schemas.microsoft.com/office/drawing/2014/main" xmlns="" id="{02D90971-02B9-49B3-AD7F-BDC00066A202}"/>
              </a:ext>
            </a:extLst>
          </p:cNvPr>
          <p:cNvPicPr>
            <a:picLocks noChangeAspect="1"/>
          </p:cNvPicPr>
          <p:nvPr/>
        </p:nvPicPr>
        <p:blipFill>
          <a:blip r:embed="rId3"/>
          <a:stretch>
            <a:fillRect/>
          </a:stretch>
        </p:blipFill>
        <p:spPr>
          <a:xfrm>
            <a:off x="4367808" y="188641"/>
            <a:ext cx="5931922" cy="1115665"/>
          </a:xfrm>
          <a:prstGeom prst="rect">
            <a:avLst/>
          </a:prstGeom>
        </p:spPr>
      </p:pic>
      <p:pic>
        <p:nvPicPr>
          <p:cNvPr id="4" name="Image 3">
            <a:extLst>
              <a:ext uri="{FF2B5EF4-FFF2-40B4-BE49-F238E27FC236}">
                <a16:creationId xmlns:a16="http://schemas.microsoft.com/office/drawing/2014/main" xmlns="" id="{D9F96BFC-1387-4F0E-844A-55EF453BC9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8" y="0"/>
            <a:ext cx="2507165" cy="1304306"/>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28B1528C-EA00-4014-80E8-68DF22ABE1E8}"/>
              </a:ext>
            </a:extLst>
          </p:cNvPr>
          <p:cNvSpPr txBox="1"/>
          <p:nvPr/>
        </p:nvSpPr>
        <p:spPr>
          <a:xfrm>
            <a:off x="0" y="-46990"/>
            <a:ext cx="12206489" cy="523220"/>
          </a:xfrm>
          <a:prstGeom prst="rect">
            <a:avLst/>
          </a:prstGeom>
          <a:solidFill>
            <a:srgbClr val="002060"/>
          </a:solidFill>
        </p:spPr>
        <p:txBody>
          <a:bodyPr wrap="square" rtlCol="0">
            <a:spAutoFit/>
          </a:bodyPr>
          <a:lstStyle/>
          <a:p>
            <a:pPr algn="ctr" rtl="1"/>
            <a:r>
              <a:rPr lang="ar-MA" sz="2800" b="1" dirty="0">
                <a:solidFill>
                  <a:schemeClr val="bg1"/>
                </a:solidFill>
                <a:latin typeface="Sakkal Majalla" panose="02000000000000000000" pitchFamily="2" charset="-78"/>
                <a:cs typeface="Khalid Art bold" pitchFamily="2" charset="-78"/>
              </a:rPr>
              <a:t>مهارات القرن الواحد والعشرين</a:t>
            </a:r>
            <a:r>
              <a:rPr lang="fr-FR" sz="2800" b="1" dirty="0">
                <a:solidFill>
                  <a:schemeClr val="bg1"/>
                </a:solidFill>
                <a:latin typeface="Sakkal Majalla" panose="02000000000000000000" pitchFamily="2" charset="-78"/>
                <a:cs typeface="Khalid Art bold" pitchFamily="2" charset="-78"/>
              </a:rPr>
              <a:t> Les habiletés du 21 siècle            </a:t>
            </a:r>
          </a:p>
        </p:txBody>
      </p:sp>
      <p:pic>
        <p:nvPicPr>
          <p:cNvPr id="4" name="Image 3">
            <a:extLst>
              <a:ext uri="{FF2B5EF4-FFF2-40B4-BE49-F238E27FC236}">
                <a16:creationId xmlns:a16="http://schemas.microsoft.com/office/drawing/2014/main" xmlns="" id="{3F38A860-A9A5-4EF0-8DD2-1DC8EE331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529" y="894996"/>
            <a:ext cx="5401429" cy="2534004"/>
          </a:xfrm>
          <a:prstGeom prst="rect">
            <a:avLst/>
          </a:prstGeom>
        </p:spPr>
      </p:pic>
      <p:pic>
        <p:nvPicPr>
          <p:cNvPr id="6" name="Image 5">
            <a:extLst>
              <a:ext uri="{FF2B5EF4-FFF2-40B4-BE49-F238E27FC236}">
                <a16:creationId xmlns:a16="http://schemas.microsoft.com/office/drawing/2014/main" xmlns="" id="{19D1C275-4574-47BE-9677-38584E6C7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7901" y="3794922"/>
            <a:ext cx="4416198" cy="2710808"/>
          </a:xfrm>
          <a:prstGeom prst="rect">
            <a:avLst/>
          </a:prstGeom>
        </p:spPr>
      </p:pic>
    </p:spTree>
    <p:extLst>
      <p:ext uri="{BB962C8B-B14F-4D97-AF65-F5344CB8AC3E}">
        <p14:creationId xmlns:p14="http://schemas.microsoft.com/office/powerpoint/2010/main" val="272954894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28B1528C-EA00-4014-80E8-68DF22ABE1E8}"/>
              </a:ext>
            </a:extLst>
          </p:cNvPr>
          <p:cNvSpPr txBox="1"/>
          <p:nvPr/>
        </p:nvSpPr>
        <p:spPr>
          <a:xfrm>
            <a:off x="0" y="-46990"/>
            <a:ext cx="12206489" cy="523220"/>
          </a:xfrm>
          <a:prstGeom prst="rect">
            <a:avLst/>
          </a:prstGeom>
          <a:solidFill>
            <a:srgbClr val="002060"/>
          </a:solidFill>
        </p:spPr>
        <p:txBody>
          <a:bodyPr wrap="square" rtlCol="0">
            <a:spAutoFit/>
          </a:bodyPr>
          <a:lstStyle/>
          <a:p>
            <a:pPr algn="ctr"/>
            <a:r>
              <a:rPr lang="fr-FR" sz="2800" b="1" dirty="0">
                <a:solidFill>
                  <a:schemeClr val="bg1"/>
                </a:solidFill>
                <a:latin typeface="Sakkal Majalla" panose="02000000000000000000" pitchFamily="2" charset="-78"/>
                <a:cs typeface="Khalid Art bold" pitchFamily="2" charset="-78"/>
              </a:rPr>
              <a:t>La littératie scientifique      </a:t>
            </a:r>
            <a:r>
              <a:rPr lang="ar-MA" sz="2800" b="1" dirty="0">
                <a:solidFill>
                  <a:schemeClr val="bg1"/>
                </a:solidFill>
                <a:latin typeface="Sakkal Majalla" panose="02000000000000000000" pitchFamily="2" charset="-78"/>
                <a:cs typeface="Khalid Art bold" pitchFamily="2" charset="-78"/>
              </a:rPr>
              <a:t>الثقافة العلمية</a:t>
            </a:r>
            <a:endParaRPr lang="fr-FR" sz="2800" b="1" dirty="0">
              <a:solidFill>
                <a:schemeClr val="bg1"/>
              </a:solidFill>
              <a:latin typeface="Sakkal Majalla" panose="02000000000000000000" pitchFamily="2" charset="-78"/>
              <a:cs typeface="Khalid Art bold" pitchFamily="2" charset="-78"/>
            </a:endParaRPr>
          </a:p>
        </p:txBody>
      </p:sp>
      <p:sp>
        <p:nvSpPr>
          <p:cNvPr id="3" name="ZoneTexte 2">
            <a:extLst>
              <a:ext uri="{FF2B5EF4-FFF2-40B4-BE49-F238E27FC236}">
                <a16:creationId xmlns:a16="http://schemas.microsoft.com/office/drawing/2014/main" xmlns="" id="{0E96D2DA-E883-4443-B13F-541CBAAD0CFA}"/>
              </a:ext>
            </a:extLst>
          </p:cNvPr>
          <p:cNvSpPr txBox="1"/>
          <p:nvPr/>
        </p:nvSpPr>
        <p:spPr>
          <a:xfrm>
            <a:off x="2855640" y="1196752"/>
            <a:ext cx="6696744" cy="1200329"/>
          </a:xfrm>
          <a:prstGeom prst="rect">
            <a:avLst/>
          </a:prstGeom>
          <a:noFill/>
        </p:spPr>
        <p:txBody>
          <a:bodyPr wrap="square" rtlCol="0">
            <a:spAutoFit/>
          </a:bodyPr>
          <a:lstStyle/>
          <a:p>
            <a:pPr marL="285750" indent="-285750" algn="r" rtl="1">
              <a:buFont typeface="Wingdings" panose="05000000000000000000" pitchFamily="2" charset="2"/>
              <a:buChar char="§"/>
            </a:pPr>
            <a:r>
              <a:rPr lang="ar-MA" sz="2400" b="1" dirty="0">
                <a:latin typeface="Sakkal Majalla" panose="02000000000000000000" pitchFamily="2" charset="-78"/>
                <a:cs typeface="Sakkal Majalla" panose="02000000000000000000" pitchFamily="2" charset="-78"/>
              </a:rPr>
              <a:t>القدرة على استخدام المعرفة العلمية؛</a:t>
            </a:r>
          </a:p>
          <a:p>
            <a:pPr marL="285750" indent="-285750" algn="r" rtl="1">
              <a:buFont typeface="Wingdings" panose="05000000000000000000" pitchFamily="2" charset="2"/>
              <a:buChar char="§"/>
            </a:pPr>
            <a:r>
              <a:rPr lang="ar-MA" sz="2400" b="1" dirty="0">
                <a:latin typeface="Sakkal Majalla" panose="02000000000000000000" pitchFamily="2" charset="-78"/>
                <a:cs typeface="Sakkal Majalla" panose="02000000000000000000" pitchFamily="2" charset="-78"/>
              </a:rPr>
              <a:t>اتباع خطوات نهج التقصي؛</a:t>
            </a:r>
          </a:p>
          <a:p>
            <a:pPr marL="285750" indent="-285750" algn="r" rtl="1">
              <a:buFont typeface="Wingdings" panose="05000000000000000000" pitchFamily="2" charset="2"/>
              <a:buChar char="§"/>
            </a:pPr>
            <a:r>
              <a:rPr lang="ar-MA" sz="2400" b="1" dirty="0">
                <a:latin typeface="Sakkal Majalla" panose="02000000000000000000" pitchFamily="2" charset="-78"/>
                <a:cs typeface="Sakkal Majalla" panose="02000000000000000000" pitchFamily="2" charset="-78"/>
              </a:rPr>
              <a:t>فهم واتخاذ القرارات السليمة بشأن العالم الطبيعي والنشاط البشري</a:t>
            </a:r>
            <a:r>
              <a:rPr lang="ar-MA" dirty="0"/>
              <a:t>.</a:t>
            </a:r>
            <a:endParaRPr lang="fr-FR" dirty="0"/>
          </a:p>
        </p:txBody>
      </p:sp>
      <p:sp>
        <p:nvSpPr>
          <p:cNvPr id="4" name="ZoneTexte 3">
            <a:extLst>
              <a:ext uri="{FF2B5EF4-FFF2-40B4-BE49-F238E27FC236}">
                <a16:creationId xmlns:a16="http://schemas.microsoft.com/office/drawing/2014/main" xmlns="" id="{5E21ABA5-178A-46C6-8FB2-F384CB0F5256}"/>
              </a:ext>
            </a:extLst>
          </p:cNvPr>
          <p:cNvSpPr txBox="1"/>
          <p:nvPr/>
        </p:nvSpPr>
        <p:spPr>
          <a:xfrm>
            <a:off x="3834992" y="2971623"/>
            <a:ext cx="4536504" cy="461665"/>
          </a:xfrm>
          <a:prstGeom prst="rect">
            <a:avLst/>
          </a:prstGeom>
          <a:solidFill>
            <a:srgbClr val="FFC000"/>
          </a:solidFill>
        </p:spPr>
        <p:txBody>
          <a:bodyPr wrap="square" rtlCol="0">
            <a:spAutoFit/>
          </a:bodyPr>
          <a:lstStyle/>
          <a:p>
            <a:pPr algn="ctr" rtl="1"/>
            <a:r>
              <a:rPr lang="ar-MA" sz="2400" dirty="0">
                <a:cs typeface="Khalid Art bold" pitchFamily="2" charset="-78"/>
              </a:rPr>
              <a:t>تنمية الثقافة العلمية </a:t>
            </a:r>
            <a:endParaRPr lang="fr-FR" sz="2400" dirty="0">
              <a:cs typeface="Khalid Art bold" pitchFamily="2" charset="-78"/>
            </a:endParaRPr>
          </a:p>
        </p:txBody>
      </p:sp>
      <p:sp>
        <p:nvSpPr>
          <p:cNvPr id="5" name="Rectangle : coins arrondis 4">
            <a:extLst>
              <a:ext uri="{FF2B5EF4-FFF2-40B4-BE49-F238E27FC236}">
                <a16:creationId xmlns:a16="http://schemas.microsoft.com/office/drawing/2014/main" xmlns="" id="{816355B1-475C-4649-B320-8CC0F144461B}"/>
              </a:ext>
            </a:extLst>
          </p:cNvPr>
          <p:cNvSpPr/>
          <p:nvPr/>
        </p:nvSpPr>
        <p:spPr bwMode="auto">
          <a:xfrm>
            <a:off x="8544272" y="4293096"/>
            <a:ext cx="2808312" cy="864096"/>
          </a:xfrm>
          <a:prstGeom prst="roundRect">
            <a:avLst/>
          </a:prstGeom>
          <a:solidFill>
            <a:schemeClr val="bg1">
              <a:lumMod val="95000"/>
            </a:schemeClr>
          </a:solidFill>
          <a:ln w="28575"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MA" sz="2400" b="1" i="0" u="none" strike="noStrike" cap="none" normalizeH="0" baseline="0" dirty="0">
                <a:ln>
                  <a:noFill/>
                </a:ln>
                <a:solidFill>
                  <a:schemeClr val="tx1"/>
                </a:solidFill>
                <a:effectLst/>
                <a:latin typeface="Sakkal Majalla" panose="02000000000000000000" pitchFamily="2" charset="-78"/>
                <a:cs typeface="Sakkal Majalla" panose="02000000000000000000" pitchFamily="2" charset="-78"/>
              </a:rPr>
              <a:t>المعارف والمفاهيم</a:t>
            </a:r>
            <a:endParaRPr kumimoji="0" lang="fr-FR" sz="2400" b="1" i="0" u="none" strike="noStrike" cap="none" normalizeH="0" baseline="0" dirty="0">
              <a:ln>
                <a:noFill/>
              </a:ln>
              <a:solidFill>
                <a:schemeClr val="tx1"/>
              </a:solidFill>
              <a:effectLst/>
              <a:latin typeface="Sakkal Majalla" panose="02000000000000000000" pitchFamily="2" charset="-78"/>
              <a:cs typeface="Sakkal Majalla" panose="02000000000000000000" pitchFamily="2" charset="-78"/>
            </a:endParaRPr>
          </a:p>
        </p:txBody>
      </p:sp>
      <p:sp>
        <p:nvSpPr>
          <p:cNvPr id="6" name="Rectangle : coins arrondis 5">
            <a:extLst>
              <a:ext uri="{FF2B5EF4-FFF2-40B4-BE49-F238E27FC236}">
                <a16:creationId xmlns:a16="http://schemas.microsoft.com/office/drawing/2014/main" xmlns="" id="{BE952CD3-E3D9-47DE-8619-2609B36944D3}"/>
              </a:ext>
            </a:extLst>
          </p:cNvPr>
          <p:cNvSpPr/>
          <p:nvPr/>
        </p:nvSpPr>
        <p:spPr bwMode="auto">
          <a:xfrm>
            <a:off x="5093537" y="4409365"/>
            <a:ext cx="2808312" cy="864096"/>
          </a:xfrm>
          <a:prstGeom prst="roundRect">
            <a:avLst/>
          </a:prstGeom>
          <a:solidFill>
            <a:schemeClr val="bg1">
              <a:lumMod val="95000"/>
            </a:schemeClr>
          </a:solidFill>
          <a:ln w="28575"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MA" sz="2400" b="1" i="0" u="none" strike="noStrike" cap="none" normalizeH="0" baseline="0" dirty="0">
                <a:ln>
                  <a:noFill/>
                </a:ln>
                <a:solidFill>
                  <a:schemeClr val="tx1"/>
                </a:solidFill>
                <a:effectLst/>
                <a:latin typeface="Sakkal Majalla" panose="02000000000000000000" pitchFamily="2" charset="-78"/>
                <a:cs typeface="Sakkal Majalla" panose="02000000000000000000" pitchFamily="2" charset="-78"/>
              </a:rPr>
              <a:t>العمليات والمهارات العلمية</a:t>
            </a:r>
            <a:endParaRPr kumimoji="0" lang="fr-FR" sz="2400" b="1" i="0" u="none" strike="noStrike" cap="none" normalizeH="0" baseline="0" dirty="0">
              <a:ln>
                <a:noFill/>
              </a:ln>
              <a:solidFill>
                <a:schemeClr val="tx1"/>
              </a:solidFill>
              <a:effectLst/>
              <a:latin typeface="Sakkal Majalla" panose="02000000000000000000" pitchFamily="2" charset="-78"/>
              <a:cs typeface="Sakkal Majalla" panose="02000000000000000000" pitchFamily="2" charset="-78"/>
            </a:endParaRPr>
          </a:p>
        </p:txBody>
      </p:sp>
      <p:sp>
        <p:nvSpPr>
          <p:cNvPr id="7" name="Rectangle : coins arrondis 6">
            <a:extLst>
              <a:ext uri="{FF2B5EF4-FFF2-40B4-BE49-F238E27FC236}">
                <a16:creationId xmlns:a16="http://schemas.microsoft.com/office/drawing/2014/main" xmlns="" id="{06400A33-3B2B-4C5C-B8A7-86BA69262D2F}"/>
              </a:ext>
            </a:extLst>
          </p:cNvPr>
          <p:cNvSpPr/>
          <p:nvPr/>
        </p:nvSpPr>
        <p:spPr bwMode="auto">
          <a:xfrm>
            <a:off x="1451484" y="4445496"/>
            <a:ext cx="2808312" cy="864096"/>
          </a:xfrm>
          <a:prstGeom prst="roundRect">
            <a:avLst/>
          </a:prstGeom>
          <a:solidFill>
            <a:schemeClr val="bg1">
              <a:lumMod val="95000"/>
            </a:schemeClr>
          </a:solidFill>
          <a:ln w="28575"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MA" sz="2400" b="1" i="0" u="none" strike="noStrike" cap="none" normalizeH="0" baseline="0" dirty="0">
                <a:ln>
                  <a:noFill/>
                </a:ln>
                <a:solidFill>
                  <a:schemeClr val="tx1"/>
                </a:solidFill>
                <a:effectLst/>
                <a:latin typeface="Sakkal Majalla" panose="02000000000000000000" pitchFamily="2" charset="-78"/>
                <a:cs typeface="Sakkal Majalla" panose="02000000000000000000" pitchFamily="2" charset="-78"/>
              </a:rPr>
              <a:t>المواقف والقيم</a:t>
            </a:r>
            <a:endParaRPr kumimoji="0" lang="fr-FR" sz="2400" b="1" i="0" u="none" strike="noStrike" cap="none" normalizeH="0" baseline="0" dirty="0">
              <a:ln>
                <a:noFill/>
              </a:ln>
              <a:solidFill>
                <a:schemeClr val="tx1"/>
              </a:solidFill>
              <a:effectLst/>
              <a:latin typeface="Sakkal Majalla" panose="02000000000000000000" pitchFamily="2" charset="-78"/>
              <a:cs typeface="Sakkal Majalla" panose="02000000000000000000" pitchFamily="2" charset="-78"/>
            </a:endParaRPr>
          </a:p>
        </p:txBody>
      </p:sp>
      <p:cxnSp>
        <p:nvCxnSpPr>
          <p:cNvPr id="9" name="Connecteur droit avec flèche 8">
            <a:extLst>
              <a:ext uri="{FF2B5EF4-FFF2-40B4-BE49-F238E27FC236}">
                <a16:creationId xmlns:a16="http://schemas.microsoft.com/office/drawing/2014/main" xmlns="" id="{6264081B-B586-408A-B157-AB7D6CB9163C}"/>
              </a:ext>
            </a:extLst>
          </p:cNvPr>
          <p:cNvCxnSpPr>
            <a:stCxn id="4" idx="2"/>
            <a:endCxn id="7" idx="0"/>
          </p:cNvCxnSpPr>
          <p:nvPr/>
        </p:nvCxnSpPr>
        <p:spPr bwMode="auto">
          <a:xfrm flipH="1">
            <a:off x="2855640" y="3433288"/>
            <a:ext cx="3247604" cy="1012208"/>
          </a:xfrm>
          <a:prstGeom prst="straightConnector1">
            <a:avLst/>
          </a:prstGeom>
          <a:ln w="28575">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0" name="Connecteur droit avec flèche 9">
            <a:extLst>
              <a:ext uri="{FF2B5EF4-FFF2-40B4-BE49-F238E27FC236}">
                <a16:creationId xmlns:a16="http://schemas.microsoft.com/office/drawing/2014/main" xmlns="" id="{322AB2B2-9A0D-44AC-9A11-73430A0D0B74}"/>
              </a:ext>
            </a:extLst>
          </p:cNvPr>
          <p:cNvCxnSpPr>
            <a:cxnSpLocks/>
            <a:endCxn id="6" idx="0"/>
          </p:cNvCxnSpPr>
          <p:nvPr/>
        </p:nvCxnSpPr>
        <p:spPr bwMode="auto">
          <a:xfrm>
            <a:off x="6096000" y="3448712"/>
            <a:ext cx="401693" cy="960653"/>
          </a:xfrm>
          <a:prstGeom prst="straightConnector1">
            <a:avLst/>
          </a:prstGeom>
          <a:ln w="28575">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1" name="Connecteur droit avec flèche 10">
            <a:extLst>
              <a:ext uri="{FF2B5EF4-FFF2-40B4-BE49-F238E27FC236}">
                <a16:creationId xmlns:a16="http://schemas.microsoft.com/office/drawing/2014/main" xmlns="" id="{8203C3F7-5291-472E-B3BC-ACD8A4420812}"/>
              </a:ext>
            </a:extLst>
          </p:cNvPr>
          <p:cNvCxnSpPr>
            <a:cxnSpLocks/>
            <a:endCxn id="5" idx="0"/>
          </p:cNvCxnSpPr>
          <p:nvPr/>
        </p:nvCxnSpPr>
        <p:spPr bwMode="auto">
          <a:xfrm>
            <a:off x="6103244" y="3443438"/>
            <a:ext cx="3845184" cy="849658"/>
          </a:xfrm>
          <a:prstGeom prst="straightConnector1">
            <a:avLst/>
          </a:prstGeom>
          <a:ln w="28575">
            <a:headEnd type="none" w="med" len="me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1447789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E3B7F10A-FC40-4111-87AA-7BF9104D55AC}"/>
              </a:ext>
            </a:extLst>
          </p:cNvPr>
          <p:cNvSpPr txBox="1"/>
          <p:nvPr/>
        </p:nvSpPr>
        <p:spPr>
          <a:xfrm>
            <a:off x="9624392" y="1936212"/>
            <a:ext cx="2016224" cy="400110"/>
          </a:xfrm>
          <a:prstGeom prst="rect">
            <a:avLst/>
          </a:prstGeom>
          <a:solidFill>
            <a:schemeClr val="bg1">
              <a:lumMod val="95000"/>
            </a:schemeClr>
          </a:solidFill>
          <a:ln w="19050">
            <a:solidFill>
              <a:srgbClr val="002060"/>
            </a:solidFill>
          </a:ln>
        </p:spPr>
        <p:txBody>
          <a:bodyPr wrap="square" rtlCol="0">
            <a:spAutoFit/>
          </a:bodyPr>
          <a:lstStyle/>
          <a:p>
            <a:pPr algn="ctr" rtl="1"/>
            <a:r>
              <a:rPr lang="ar-MA" sz="2000" b="1" dirty="0">
                <a:solidFill>
                  <a:srgbClr val="002060"/>
                </a:solidFill>
                <a:latin typeface="Sakkal Majalla" panose="02000000000000000000" pitchFamily="2" charset="-78"/>
                <a:cs typeface="Sakkal Majalla" panose="02000000000000000000" pitchFamily="2" charset="-78"/>
              </a:rPr>
              <a:t>1-القضاء على الفقر</a:t>
            </a:r>
            <a:endParaRPr lang="fr-FR" sz="2000" b="1" dirty="0">
              <a:solidFill>
                <a:srgbClr val="002060"/>
              </a:solidFill>
              <a:latin typeface="Sakkal Majalla" panose="02000000000000000000" pitchFamily="2" charset="-78"/>
              <a:cs typeface="Sakkal Majalla" panose="02000000000000000000" pitchFamily="2" charset="-78"/>
            </a:endParaRPr>
          </a:p>
        </p:txBody>
      </p:sp>
      <p:sp>
        <p:nvSpPr>
          <p:cNvPr id="4" name="ZoneTexte 3">
            <a:extLst>
              <a:ext uri="{FF2B5EF4-FFF2-40B4-BE49-F238E27FC236}">
                <a16:creationId xmlns:a16="http://schemas.microsoft.com/office/drawing/2014/main" xmlns="" id="{C8CF7103-357F-4A06-A433-18C03EBDB223}"/>
              </a:ext>
            </a:extLst>
          </p:cNvPr>
          <p:cNvSpPr txBox="1"/>
          <p:nvPr/>
        </p:nvSpPr>
        <p:spPr>
          <a:xfrm>
            <a:off x="170539" y="2095143"/>
            <a:ext cx="2337244" cy="400110"/>
          </a:xfrm>
          <a:prstGeom prst="rect">
            <a:avLst/>
          </a:prstGeom>
          <a:solidFill>
            <a:schemeClr val="bg1">
              <a:lumMod val="95000"/>
            </a:schemeClr>
          </a:solidFill>
          <a:ln w="19050">
            <a:solidFill>
              <a:srgbClr val="002060"/>
            </a:solidFill>
          </a:ln>
        </p:spPr>
        <p:txBody>
          <a:bodyPr wrap="square" rtlCol="0">
            <a:spAutoFit/>
          </a:bodyPr>
          <a:lstStyle/>
          <a:p>
            <a:pPr algn="ctr" rtl="1"/>
            <a:r>
              <a:rPr lang="ar-MA" sz="2000" b="1" dirty="0">
                <a:solidFill>
                  <a:srgbClr val="002060"/>
                </a:solidFill>
                <a:latin typeface="Sakkal Majalla" panose="02000000000000000000" pitchFamily="2" charset="-78"/>
                <a:cs typeface="Sakkal Majalla" panose="02000000000000000000" pitchFamily="2" charset="-78"/>
              </a:rPr>
              <a:t>17-شراكات لتحقيق الأهداف</a:t>
            </a:r>
            <a:endParaRPr lang="fr-FR" sz="2000" b="1" dirty="0">
              <a:solidFill>
                <a:srgbClr val="002060"/>
              </a:solidFill>
              <a:latin typeface="Sakkal Majalla" panose="02000000000000000000" pitchFamily="2" charset="-78"/>
              <a:cs typeface="Sakkal Majalla" panose="02000000000000000000" pitchFamily="2" charset="-78"/>
            </a:endParaRPr>
          </a:p>
        </p:txBody>
      </p:sp>
      <p:sp>
        <p:nvSpPr>
          <p:cNvPr id="5" name="ZoneTexte 4">
            <a:extLst>
              <a:ext uri="{FF2B5EF4-FFF2-40B4-BE49-F238E27FC236}">
                <a16:creationId xmlns:a16="http://schemas.microsoft.com/office/drawing/2014/main" xmlns="" id="{A826E289-BAF2-493D-8511-3091531E0B4B}"/>
              </a:ext>
            </a:extLst>
          </p:cNvPr>
          <p:cNvSpPr txBox="1"/>
          <p:nvPr/>
        </p:nvSpPr>
        <p:spPr>
          <a:xfrm>
            <a:off x="500605" y="2583235"/>
            <a:ext cx="2157905" cy="400110"/>
          </a:xfrm>
          <a:prstGeom prst="rect">
            <a:avLst/>
          </a:prstGeom>
          <a:solidFill>
            <a:schemeClr val="bg1">
              <a:lumMod val="95000"/>
            </a:schemeClr>
          </a:solidFill>
          <a:ln w="19050">
            <a:solidFill>
              <a:srgbClr val="002060"/>
            </a:solidFill>
          </a:ln>
        </p:spPr>
        <p:txBody>
          <a:bodyPr wrap="square" rtlCol="0">
            <a:spAutoFit/>
          </a:bodyPr>
          <a:lstStyle/>
          <a:p>
            <a:pPr algn="ctr" rtl="1"/>
            <a:r>
              <a:rPr lang="ar-MA" sz="2000" b="1" dirty="0">
                <a:solidFill>
                  <a:srgbClr val="002060"/>
                </a:solidFill>
                <a:latin typeface="Sakkal Majalla" panose="02000000000000000000" pitchFamily="2" charset="-78"/>
                <a:cs typeface="Sakkal Majalla" panose="02000000000000000000" pitchFamily="2" charset="-78"/>
              </a:rPr>
              <a:t>16-السلام والعدل</a:t>
            </a:r>
            <a:endParaRPr lang="fr-FR" sz="2000" b="1" dirty="0">
              <a:solidFill>
                <a:srgbClr val="002060"/>
              </a:solidFill>
              <a:latin typeface="Sakkal Majalla" panose="02000000000000000000" pitchFamily="2" charset="-78"/>
              <a:cs typeface="Sakkal Majalla" panose="02000000000000000000" pitchFamily="2" charset="-78"/>
            </a:endParaRPr>
          </a:p>
        </p:txBody>
      </p:sp>
      <p:sp>
        <p:nvSpPr>
          <p:cNvPr id="6" name="ZoneTexte 5">
            <a:extLst>
              <a:ext uri="{FF2B5EF4-FFF2-40B4-BE49-F238E27FC236}">
                <a16:creationId xmlns:a16="http://schemas.microsoft.com/office/drawing/2014/main" xmlns="" id="{C8520794-E175-46D3-A451-E76298413104}"/>
              </a:ext>
            </a:extLst>
          </p:cNvPr>
          <p:cNvSpPr txBox="1"/>
          <p:nvPr/>
        </p:nvSpPr>
        <p:spPr>
          <a:xfrm>
            <a:off x="721957" y="3071327"/>
            <a:ext cx="2157905" cy="400110"/>
          </a:xfrm>
          <a:prstGeom prst="rect">
            <a:avLst/>
          </a:prstGeom>
          <a:solidFill>
            <a:schemeClr val="bg1">
              <a:lumMod val="95000"/>
            </a:schemeClr>
          </a:solidFill>
          <a:ln w="19050">
            <a:solidFill>
              <a:srgbClr val="002060"/>
            </a:solidFill>
          </a:ln>
        </p:spPr>
        <p:txBody>
          <a:bodyPr wrap="square" rtlCol="0">
            <a:spAutoFit/>
          </a:bodyPr>
          <a:lstStyle/>
          <a:p>
            <a:pPr algn="ctr" rtl="1"/>
            <a:r>
              <a:rPr lang="ar-MA" sz="2000" b="1" dirty="0">
                <a:solidFill>
                  <a:srgbClr val="002060"/>
                </a:solidFill>
                <a:latin typeface="Sakkal Majalla" panose="02000000000000000000" pitchFamily="2" charset="-78"/>
                <a:cs typeface="Sakkal Majalla" panose="02000000000000000000" pitchFamily="2" charset="-78"/>
              </a:rPr>
              <a:t>15-الحياة في البر</a:t>
            </a:r>
            <a:endParaRPr lang="fr-FR" sz="2000" b="1" dirty="0">
              <a:solidFill>
                <a:srgbClr val="002060"/>
              </a:solidFill>
              <a:latin typeface="Sakkal Majalla" panose="02000000000000000000" pitchFamily="2" charset="-78"/>
              <a:cs typeface="Sakkal Majalla" panose="02000000000000000000" pitchFamily="2" charset="-78"/>
            </a:endParaRPr>
          </a:p>
        </p:txBody>
      </p:sp>
      <p:sp>
        <p:nvSpPr>
          <p:cNvPr id="7" name="ZoneTexte 6">
            <a:extLst>
              <a:ext uri="{FF2B5EF4-FFF2-40B4-BE49-F238E27FC236}">
                <a16:creationId xmlns:a16="http://schemas.microsoft.com/office/drawing/2014/main" xmlns="" id="{5CE70E2A-A809-405A-9BEC-73139B818F3A}"/>
              </a:ext>
            </a:extLst>
          </p:cNvPr>
          <p:cNvSpPr txBox="1"/>
          <p:nvPr/>
        </p:nvSpPr>
        <p:spPr>
          <a:xfrm>
            <a:off x="918117" y="3550477"/>
            <a:ext cx="2227267" cy="400110"/>
          </a:xfrm>
          <a:prstGeom prst="rect">
            <a:avLst/>
          </a:prstGeom>
          <a:solidFill>
            <a:schemeClr val="bg1">
              <a:lumMod val="95000"/>
            </a:schemeClr>
          </a:solidFill>
          <a:ln w="19050">
            <a:solidFill>
              <a:srgbClr val="002060"/>
            </a:solidFill>
          </a:ln>
        </p:spPr>
        <p:txBody>
          <a:bodyPr wrap="square" rtlCol="0">
            <a:spAutoFit/>
          </a:bodyPr>
          <a:lstStyle/>
          <a:p>
            <a:pPr algn="ctr" rtl="1"/>
            <a:r>
              <a:rPr lang="ar-MA" sz="2000" b="1" dirty="0">
                <a:solidFill>
                  <a:srgbClr val="002060"/>
                </a:solidFill>
                <a:latin typeface="Sakkal Majalla" panose="02000000000000000000" pitchFamily="2" charset="-78"/>
                <a:cs typeface="Sakkal Majalla" panose="02000000000000000000" pitchFamily="2" charset="-78"/>
              </a:rPr>
              <a:t>14-البحار والمحيطات</a:t>
            </a:r>
            <a:endParaRPr lang="fr-FR" sz="2000" b="1" dirty="0">
              <a:solidFill>
                <a:srgbClr val="002060"/>
              </a:solidFill>
              <a:latin typeface="Sakkal Majalla" panose="02000000000000000000" pitchFamily="2" charset="-78"/>
              <a:cs typeface="Sakkal Majalla" panose="02000000000000000000" pitchFamily="2" charset="-78"/>
            </a:endParaRPr>
          </a:p>
        </p:txBody>
      </p:sp>
      <p:sp>
        <p:nvSpPr>
          <p:cNvPr id="8" name="ZoneTexte 7">
            <a:extLst>
              <a:ext uri="{FF2B5EF4-FFF2-40B4-BE49-F238E27FC236}">
                <a16:creationId xmlns:a16="http://schemas.microsoft.com/office/drawing/2014/main" xmlns="" id="{98C75137-996E-40FC-9E62-B1D014823FB7}"/>
              </a:ext>
            </a:extLst>
          </p:cNvPr>
          <p:cNvSpPr txBox="1"/>
          <p:nvPr/>
        </p:nvSpPr>
        <p:spPr>
          <a:xfrm>
            <a:off x="1871750" y="5560726"/>
            <a:ext cx="2547269" cy="400110"/>
          </a:xfrm>
          <a:prstGeom prst="rect">
            <a:avLst/>
          </a:prstGeom>
          <a:solidFill>
            <a:schemeClr val="bg1">
              <a:lumMod val="95000"/>
            </a:schemeClr>
          </a:solidFill>
          <a:ln w="19050">
            <a:solidFill>
              <a:srgbClr val="002060"/>
            </a:solidFill>
          </a:ln>
        </p:spPr>
        <p:txBody>
          <a:bodyPr wrap="square" rtlCol="0">
            <a:spAutoFit/>
          </a:bodyPr>
          <a:lstStyle/>
          <a:p>
            <a:pPr algn="ctr" rtl="1"/>
            <a:r>
              <a:rPr lang="ar-MA" sz="2000" b="1" dirty="0">
                <a:solidFill>
                  <a:srgbClr val="002060"/>
                </a:solidFill>
                <a:latin typeface="Sakkal Majalla" panose="02000000000000000000" pitchFamily="2" charset="-78"/>
                <a:cs typeface="Sakkal Majalla" panose="02000000000000000000" pitchFamily="2" charset="-78"/>
              </a:rPr>
              <a:t>10-الحد من أوجه عدم المساواة</a:t>
            </a:r>
            <a:endParaRPr lang="fr-FR" sz="2000" b="1" dirty="0">
              <a:solidFill>
                <a:srgbClr val="002060"/>
              </a:solidFill>
              <a:latin typeface="Sakkal Majalla" panose="02000000000000000000" pitchFamily="2" charset="-78"/>
              <a:cs typeface="Sakkal Majalla" panose="02000000000000000000" pitchFamily="2" charset="-78"/>
            </a:endParaRPr>
          </a:p>
        </p:txBody>
      </p:sp>
      <p:sp>
        <p:nvSpPr>
          <p:cNvPr id="9" name="ZoneTexte 8">
            <a:extLst>
              <a:ext uri="{FF2B5EF4-FFF2-40B4-BE49-F238E27FC236}">
                <a16:creationId xmlns:a16="http://schemas.microsoft.com/office/drawing/2014/main" xmlns="" id="{8369EACB-A06D-4C8B-A7FA-13703FFE557C}"/>
              </a:ext>
            </a:extLst>
          </p:cNvPr>
          <p:cNvSpPr txBox="1"/>
          <p:nvPr/>
        </p:nvSpPr>
        <p:spPr>
          <a:xfrm>
            <a:off x="2840658" y="6167721"/>
            <a:ext cx="3156722" cy="400110"/>
          </a:xfrm>
          <a:prstGeom prst="rect">
            <a:avLst/>
          </a:prstGeom>
          <a:solidFill>
            <a:schemeClr val="bg1">
              <a:lumMod val="95000"/>
            </a:schemeClr>
          </a:solidFill>
          <a:ln w="19050">
            <a:solidFill>
              <a:srgbClr val="002060"/>
            </a:solidFill>
          </a:ln>
        </p:spPr>
        <p:txBody>
          <a:bodyPr wrap="square" rtlCol="0">
            <a:spAutoFit/>
          </a:bodyPr>
          <a:lstStyle/>
          <a:p>
            <a:pPr algn="ctr" rtl="1"/>
            <a:r>
              <a:rPr lang="ar-MA" sz="2000" b="1" dirty="0">
                <a:solidFill>
                  <a:srgbClr val="002060"/>
                </a:solidFill>
                <a:latin typeface="Sakkal Majalla" panose="02000000000000000000" pitchFamily="2" charset="-78"/>
                <a:cs typeface="Sakkal Majalla" panose="02000000000000000000" pitchFamily="2" charset="-78"/>
              </a:rPr>
              <a:t>9- الصناعة والابتكار والبنية التحتية</a:t>
            </a:r>
            <a:endParaRPr lang="fr-FR" sz="2000" b="1" dirty="0">
              <a:solidFill>
                <a:srgbClr val="002060"/>
              </a:solidFill>
              <a:latin typeface="Sakkal Majalla" panose="02000000000000000000" pitchFamily="2" charset="-78"/>
              <a:cs typeface="Sakkal Majalla" panose="02000000000000000000" pitchFamily="2" charset="-78"/>
            </a:endParaRPr>
          </a:p>
        </p:txBody>
      </p:sp>
      <p:sp>
        <p:nvSpPr>
          <p:cNvPr id="10" name="ZoneTexte 9">
            <a:extLst>
              <a:ext uri="{FF2B5EF4-FFF2-40B4-BE49-F238E27FC236}">
                <a16:creationId xmlns:a16="http://schemas.microsoft.com/office/drawing/2014/main" xmlns="" id="{852DE9A7-35E7-4BB8-A9E3-233A37E997A3}"/>
              </a:ext>
            </a:extLst>
          </p:cNvPr>
          <p:cNvSpPr txBox="1"/>
          <p:nvPr/>
        </p:nvSpPr>
        <p:spPr>
          <a:xfrm>
            <a:off x="7849998" y="5612938"/>
            <a:ext cx="2016224" cy="400110"/>
          </a:xfrm>
          <a:prstGeom prst="rect">
            <a:avLst/>
          </a:prstGeom>
          <a:solidFill>
            <a:schemeClr val="bg1">
              <a:lumMod val="95000"/>
            </a:schemeClr>
          </a:solidFill>
          <a:ln w="19050">
            <a:solidFill>
              <a:srgbClr val="002060"/>
            </a:solidFill>
          </a:ln>
        </p:spPr>
        <p:txBody>
          <a:bodyPr wrap="square" rtlCol="0">
            <a:spAutoFit/>
          </a:bodyPr>
          <a:lstStyle/>
          <a:p>
            <a:pPr algn="ctr" rtl="1"/>
            <a:r>
              <a:rPr lang="ar-MA" sz="2000" b="1" dirty="0">
                <a:solidFill>
                  <a:srgbClr val="002060"/>
                </a:solidFill>
                <a:latin typeface="Sakkal Majalla" panose="02000000000000000000" pitchFamily="2" charset="-78"/>
                <a:cs typeface="Sakkal Majalla" panose="02000000000000000000" pitchFamily="2" charset="-78"/>
              </a:rPr>
              <a:t>7- الطاقة المتجددة</a:t>
            </a:r>
            <a:endParaRPr lang="fr-FR" sz="2000" b="1" dirty="0">
              <a:solidFill>
                <a:srgbClr val="002060"/>
              </a:solidFill>
              <a:latin typeface="Sakkal Majalla" panose="02000000000000000000" pitchFamily="2" charset="-78"/>
              <a:cs typeface="Sakkal Majalla" panose="02000000000000000000" pitchFamily="2" charset="-78"/>
            </a:endParaRPr>
          </a:p>
        </p:txBody>
      </p:sp>
      <p:sp>
        <p:nvSpPr>
          <p:cNvPr id="11" name="ZoneTexte 10">
            <a:extLst>
              <a:ext uri="{FF2B5EF4-FFF2-40B4-BE49-F238E27FC236}">
                <a16:creationId xmlns:a16="http://schemas.microsoft.com/office/drawing/2014/main" xmlns="" id="{B9C281B7-75D9-40CB-B052-E51167EC9AAC}"/>
              </a:ext>
            </a:extLst>
          </p:cNvPr>
          <p:cNvSpPr txBox="1"/>
          <p:nvPr/>
        </p:nvSpPr>
        <p:spPr>
          <a:xfrm>
            <a:off x="8904313" y="3871791"/>
            <a:ext cx="2016224" cy="400110"/>
          </a:xfrm>
          <a:prstGeom prst="rect">
            <a:avLst/>
          </a:prstGeom>
          <a:solidFill>
            <a:schemeClr val="bg1">
              <a:lumMod val="95000"/>
            </a:schemeClr>
          </a:solidFill>
          <a:ln w="19050">
            <a:solidFill>
              <a:srgbClr val="002060"/>
            </a:solidFill>
          </a:ln>
        </p:spPr>
        <p:txBody>
          <a:bodyPr wrap="square" rtlCol="0">
            <a:spAutoFit/>
          </a:bodyPr>
          <a:lstStyle/>
          <a:p>
            <a:pPr algn="ctr" rtl="1"/>
            <a:r>
              <a:rPr lang="ar-MA" sz="2000" b="1" dirty="0">
                <a:solidFill>
                  <a:srgbClr val="002060"/>
                </a:solidFill>
                <a:latin typeface="Sakkal Majalla" panose="02000000000000000000" pitchFamily="2" charset="-78"/>
                <a:cs typeface="Sakkal Majalla" panose="02000000000000000000" pitchFamily="2" charset="-78"/>
              </a:rPr>
              <a:t>4-التعليم الجيد</a:t>
            </a:r>
            <a:endParaRPr lang="fr-FR" sz="2000" b="1" dirty="0">
              <a:solidFill>
                <a:srgbClr val="002060"/>
              </a:solidFill>
              <a:latin typeface="Sakkal Majalla" panose="02000000000000000000" pitchFamily="2" charset="-78"/>
              <a:cs typeface="Sakkal Majalla" panose="02000000000000000000" pitchFamily="2" charset="-78"/>
            </a:endParaRPr>
          </a:p>
        </p:txBody>
      </p:sp>
      <p:sp>
        <p:nvSpPr>
          <p:cNvPr id="12" name="ZoneTexte 11">
            <a:extLst>
              <a:ext uri="{FF2B5EF4-FFF2-40B4-BE49-F238E27FC236}">
                <a16:creationId xmlns:a16="http://schemas.microsoft.com/office/drawing/2014/main" xmlns="" id="{A817011D-5A54-48AD-88D4-ABCCB17DD960}"/>
              </a:ext>
            </a:extLst>
          </p:cNvPr>
          <p:cNvSpPr txBox="1"/>
          <p:nvPr/>
        </p:nvSpPr>
        <p:spPr>
          <a:xfrm>
            <a:off x="9533490" y="2602133"/>
            <a:ext cx="2016224" cy="400110"/>
          </a:xfrm>
          <a:prstGeom prst="rect">
            <a:avLst/>
          </a:prstGeom>
          <a:solidFill>
            <a:schemeClr val="bg1">
              <a:lumMod val="95000"/>
            </a:schemeClr>
          </a:solidFill>
          <a:ln w="19050">
            <a:solidFill>
              <a:srgbClr val="002060"/>
            </a:solidFill>
          </a:ln>
        </p:spPr>
        <p:txBody>
          <a:bodyPr wrap="square" rtlCol="0">
            <a:spAutoFit/>
          </a:bodyPr>
          <a:lstStyle/>
          <a:p>
            <a:pPr algn="ctr" rtl="1"/>
            <a:r>
              <a:rPr lang="ar-MA" sz="2000" b="1" dirty="0">
                <a:solidFill>
                  <a:srgbClr val="002060"/>
                </a:solidFill>
                <a:latin typeface="Sakkal Majalla" panose="02000000000000000000" pitchFamily="2" charset="-78"/>
                <a:cs typeface="Sakkal Majalla" panose="02000000000000000000" pitchFamily="2" charset="-78"/>
              </a:rPr>
              <a:t>2-القضاء على الجوع</a:t>
            </a:r>
            <a:endParaRPr lang="fr-FR" sz="2000" b="1" dirty="0">
              <a:solidFill>
                <a:srgbClr val="002060"/>
              </a:solidFill>
              <a:latin typeface="Sakkal Majalla" panose="02000000000000000000" pitchFamily="2" charset="-78"/>
              <a:cs typeface="Sakkal Majalla" panose="02000000000000000000" pitchFamily="2" charset="-78"/>
            </a:endParaRPr>
          </a:p>
        </p:txBody>
      </p:sp>
      <p:sp>
        <p:nvSpPr>
          <p:cNvPr id="13" name="ZoneTexte 12">
            <a:extLst>
              <a:ext uri="{FF2B5EF4-FFF2-40B4-BE49-F238E27FC236}">
                <a16:creationId xmlns:a16="http://schemas.microsoft.com/office/drawing/2014/main" xmlns="" id="{D4F89DE5-10AE-4A0F-8C73-2A40B723B55E}"/>
              </a:ext>
            </a:extLst>
          </p:cNvPr>
          <p:cNvSpPr txBox="1"/>
          <p:nvPr/>
        </p:nvSpPr>
        <p:spPr>
          <a:xfrm>
            <a:off x="1127448" y="4063976"/>
            <a:ext cx="2372733" cy="400110"/>
          </a:xfrm>
          <a:prstGeom prst="rect">
            <a:avLst/>
          </a:prstGeom>
          <a:solidFill>
            <a:schemeClr val="bg1">
              <a:lumMod val="95000"/>
            </a:schemeClr>
          </a:solidFill>
          <a:ln w="19050">
            <a:solidFill>
              <a:srgbClr val="002060"/>
            </a:solidFill>
          </a:ln>
        </p:spPr>
        <p:txBody>
          <a:bodyPr wrap="square" rtlCol="0">
            <a:spAutoFit/>
          </a:bodyPr>
          <a:lstStyle/>
          <a:p>
            <a:pPr algn="ctr" rtl="1"/>
            <a:r>
              <a:rPr lang="ar-MA" sz="2000" b="1" dirty="0">
                <a:solidFill>
                  <a:srgbClr val="002060"/>
                </a:solidFill>
                <a:latin typeface="Sakkal Majalla" panose="02000000000000000000" pitchFamily="2" charset="-78"/>
                <a:cs typeface="Sakkal Majalla" panose="02000000000000000000" pitchFamily="2" charset="-78"/>
              </a:rPr>
              <a:t>13-العمل المناخي</a:t>
            </a:r>
            <a:endParaRPr lang="fr-FR" sz="2000" b="1" dirty="0">
              <a:solidFill>
                <a:srgbClr val="002060"/>
              </a:solidFill>
              <a:latin typeface="Sakkal Majalla" panose="02000000000000000000" pitchFamily="2" charset="-78"/>
              <a:cs typeface="Sakkal Majalla" panose="02000000000000000000" pitchFamily="2" charset="-78"/>
            </a:endParaRPr>
          </a:p>
        </p:txBody>
      </p:sp>
      <p:sp>
        <p:nvSpPr>
          <p:cNvPr id="14" name="ZoneTexte 13">
            <a:extLst>
              <a:ext uri="{FF2B5EF4-FFF2-40B4-BE49-F238E27FC236}">
                <a16:creationId xmlns:a16="http://schemas.microsoft.com/office/drawing/2014/main" xmlns="" id="{8300DCE0-ACDE-4998-AF9D-2CB12425D8A9}"/>
              </a:ext>
            </a:extLst>
          </p:cNvPr>
          <p:cNvSpPr txBox="1"/>
          <p:nvPr/>
        </p:nvSpPr>
        <p:spPr>
          <a:xfrm>
            <a:off x="1273238" y="4543126"/>
            <a:ext cx="2537499" cy="400110"/>
          </a:xfrm>
          <a:prstGeom prst="rect">
            <a:avLst/>
          </a:prstGeom>
          <a:solidFill>
            <a:schemeClr val="bg1">
              <a:lumMod val="95000"/>
            </a:schemeClr>
          </a:solidFill>
          <a:ln w="19050">
            <a:solidFill>
              <a:srgbClr val="002060"/>
            </a:solidFill>
          </a:ln>
        </p:spPr>
        <p:txBody>
          <a:bodyPr wrap="square" rtlCol="0">
            <a:spAutoFit/>
          </a:bodyPr>
          <a:lstStyle/>
          <a:p>
            <a:pPr algn="ctr" rtl="1"/>
            <a:r>
              <a:rPr lang="ar-MA" sz="2000" b="1" dirty="0">
                <a:solidFill>
                  <a:srgbClr val="002060"/>
                </a:solidFill>
                <a:latin typeface="Sakkal Majalla" panose="02000000000000000000" pitchFamily="2" charset="-78"/>
                <a:cs typeface="Sakkal Majalla" panose="02000000000000000000" pitchFamily="2" charset="-78"/>
              </a:rPr>
              <a:t>12-استهلاك وإنتاج مسؤولان</a:t>
            </a:r>
            <a:endParaRPr lang="fr-FR" sz="2000" b="1" dirty="0">
              <a:solidFill>
                <a:srgbClr val="002060"/>
              </a:solidFill>
              <a:latin typeface="Sakkal Majalla" panose="02000000000000000000" pitchFamily="2" charset="-78"/>
              <a:cs typeface="Sakkal Majalla" panose="02000000000000000000" pitchFamily="2" charset="-78"/>
            </a:endParaRPr>
          </a:p>
        </p:txBody>
      </p:sp>
      <p:sp>
        <p:nvSpPr>
          <p:cNvPr id="15" name="ZoneTexte 14">
            <a:extLst>
              <a:ext uri="{FF2B5EF4-FFF2-40B4-BE49-F238E27FC236}">
                <a16:creationId xmlns:a16="http://schemas.microsoft.com/office/drawing/2014/main" xmlns="" id="{8A4C1652-695F-417D-BB7E-8F5EB1079A7D}"/>
              </a:ext>
            </a:extLst>
          </p:cNvPr>
          <p:cNvSpPr txBox="1"/>
          <p:nvPr/>
        </p:nvSpPr>
        <p:spPr>
          <a:xfrm>
            <a:off x="1575890" y="5051926"/>
            <a:ext cx="2529535" cy="400110"/>
          </a:xfrm>
          <a:prstGeom prst="rect">
            <a:avLst/>
          </a:prstGeom>
          <a:solidFill>
            <a:schemeClr val="bg1">
              <a:lumMod val="95000"/>
            </a:schemeClr>
          </a:solidFill>
          <a:ln w="19050">
            <a:solidFill>
              <a:srgbClr val="002060"/>
            </a:solidFill>
          </a:ln>
        </p:spPr>
        <p:txBody>
          <a:bodyPr wrap="square" rtlCol="0">
            <a:spAutoFit/>
          </a:bodyPr>
          <a:lstStyle/>
          <a:p>
            <a:pPr algn="ctr" rtl="1"/>
            <a:r>
              <a:rPr lang="ar-MA" sz="2000" b="1" dirty="0">
                <a:solidFill>
                  <a:srgbClr val="002060"/>
                </a:solidFill>
                <a:latin typeface="Sakkal Majalla" panose="02000000000000000000" pitchFamily="2" charset="-78"/>
                <a:cs typeface="Sakkal Majalla" panose="02000000000000000000" pitchFamily="2" charset="-78"/>
              </a:rPr>
              <a:t>11-مدن ومجتمعات مستدامة</a:t>
            </a:r>
            <a:endParaRPr lang="fr-FR" sz="2000" b="1" dirty="0">
              <a:solidFill>
                <a:srgbClr val="002060"/>
              </a:solidFill>
              <a:latin typeface="Sakkal Majalla" panose="02000000000000000000" pitchFamily="2" charset="-78"/>
              <a:cs typeface="Sakkal Majalla" panose="02000000000000000000" pitchFamily="2" charset="-78"/>
            </a:endParaRPr>
          </a:p>
        </p:txBody>
      </p:sp>
      <p:sp>
        <p:nvSpPr>
          <p:cNvPr id="16" name="ZoneTexte 15">
            <a:extLst>
              <a:ext uri="{FF2B5EF4-FFF2-40B4-BE49-F238E27FC236}">
                <a16:creationId xmlns:a16="http://schemas.microsoft.com/office/drawing/2014/main" xmlns="" id="{0B5F2947-52C5-495A-841D-512EB95EF100}"/>
              </a:ext>
            </a:extLst>
          </p:cNvPr>
          <p:cNvSpPr txBox="1"/>
          <p:nvPr/>
        </p:nvSpPr>
        <p:spPr>
          <a:xfrm>
            <a:off x="6282281" y="6167721"/>
            <a:ext cx="2408544" cy="400110"/>
          </a:xfrm>
          <a:prstGeom prst="rect">
            <a:avLst/>
          </a:prstGeom>
          <a:solidFill>
            <a:schemeClr val="bg1">
              <a:lumMod val="95000"/>
            </a:schemeClr>
          </a:solidFill>
          <a:ln w="19050">
            <a:solidFill>
              <a:srgbClr val="002060"/>
            </a:solidFill>
          </a:ln>
        </p:spPr>
        <p:txBody>
          <a:bodyPr wrap="square" rtlCol="0">
            <a:spAutoFit/>
          </a:bodyPr>
          <a:lstStyle/>
          <a:p>
            <a:pPr algn="ctr" rtl="1"/>
            <a:r>
              <a:rPr lang="ar-MA" sz="2000" b="1" dirty="0">
                <a:solidFill>
                  <a:srgbClr val="002060"/>
                </a:solidFill>
                <a:latin typeface="Sakkal Majalla" panose="02000000000000000000" pitchFamily="2" charset="-78"/>
                <a:cs typeface="Sakkal Majalla" panose="02000000000000000000" pitchFamily="2" charset="-78"/>
              </a:rPr>
              <a:t>8-العمل اللائق ونمو الاقتصاد</a:t>
            </a:r>
            <a:endParaRPr lang="fr-FR" sz="2000" b="1" dirty="0">
              <a:solidFill>
                <a:srgbClr val="002060"/>
              </a:solidFill>
              <a:latin typeface="Sakkal Majalla" panose="02000000000000000000" pitchFamily="2" charset="-78"/>
              <a:cs typeface="Sakkal Majalla" panose="02000000000000000000" pitchFamily="2" charset="-78"/>
            </a:endParaRPr>
          </a:p>
        </p:txBody>
      </p:sp>
      <p:sp>
        <p:nvSpPr>
          <p:cNvPr id="17" name="ZoneTexte 16">
            <a:extLst>
              <a:ext uri="{FF2B5EF4-FFF2-40B4-BE49-F238E27FC236}">
                <a16:creationId xmlns:a16="http://schemas.microsoft.com/office/drawing/2014/main" xmlns="" id="{A113A6BC-DA8C-4C8D-8556-B849E7727757}"/>
              </a:ext>
            </a:extLst>
          </p:cNvPr>
          <p:cNvSpPr txBox="1"/>
          <p:nvPr/>
        </p:nvSpPr>
        <p:spPr>
          <a:xfrm>
            <a:off x="8022988" y="5051926"/>
            <a:ext cx="2408544" cy="400110"/>
          </a:xfrm>
          <a:prstGeom prst="rect">
            <a:avLst/>
          </a:prstGeom>
          <a:solidFill>
            <a:schemeClr val="bg1">
              <a:lumMod val="95000"/>
            </a:schemeClr>
          </a:solidFill>
          <a:ln w="19050">
            <a:solidFill>
              <a:srgbClr val="002060"/>
            </a:solidFill>
          </a:ln>
        </p:spPr>
        <p:txBody>
          <a:bodyPr wrap="square" rtlCol="0">
            <a:spAutoFit/>
          </a:bodyPr>
          <a:lstStyle/>
          <a:p>
            <a:pPr algn="ctr" rtl="1"/>
            <a:r>
              <a:rPr lang="ar-MA" sz="2000" b="1" dirty="0">
                <a:solidFill>
                  <a:srgbClr val="002060"/>
                </a:solidFill>
                <a:latin typeface="Sakkal Majalla" panose="02000000000000000000" pitchFamily="2" charset="-78"/>
                <a:cs typeface="Sakkal Majalla" panose="02000000000000000000" pitchFamily="2" charset="-78"/>
              </a:rPr>
              <a:t>6- مياه نظيفة ونظافة صحية</a:t>
            </a:r>
            <a:endParaRPr lang="fr-FR" sz="2000" b="1" dirty="0">
              <a:solidFill>
                <a:srgbClr val="002060"/>
              </a:solidFill>
              <a:latin typeface="Sakkal Majalla" panose="02000000000000000000" pitchFamily="2" charset="-78"/>
              <a:cs typeface="Sakkal Majalla" panose="02000000000000000000" pitchFamily="2" charset="-78"/>
            </a:endParaRPr>
          </a:p>
        </p:txBody>
      </p:sp>
      <p:sp>
        <p:nvSpPr>
          <p:cNvPr id="18" name="ZoneTexte 17">
            <a:extLst>
              <a:ext uri="{FF2B5EF4-FFF2-40B4-BE49-F238E27FC236}">
                <a16:creationId xmlns:a16="http://schemas.microsoft.com/office/drawing/2014/main" xmlns="" id="{C9FB1D8D-F4A3-462C-952E-B1B0C268A54E}"/>
              </a:ext>
            </a:extLst>
          </p:cNvPr>
          <p:cNvSpPr txBox="1"/>
          <p:nvPr/>
        </p:nvSpPr>
        <p:spPr>
          <a:xfrm>
            <a:off x="8616280" y="4464086"/>
            <a:ext cx="2016224" cy="400110"/>
          </a:xfrm>
          <a:prstGeom prst="rect">
            <a:avLst/>
          </a:prstGeom>
          <a:solidFill>
            <a:schemeClr val="bg1">
              <a:lumMod val="95000"/>
            </a:schemeClr>
          </a:solidFill>
          <a:ln w="19050">
            <a:solidFill>
              <a:srgbClr val="002060"/>
            </a:solidFill>
          </a:ln>
        </p:spPr>
        <p:txBody>
          <a:bodyPr wrap="square" rtlCol="0">
            <a:spAutoFit/>
          </a:bodyPr>
          <a:lstStyle/>
          <a:p>
            <a:pPr algn="ctr" rtl="1"/>
            <a:r>
              <a:rPr lang="ar-MA" sz="2000" b="1" dirty="0">
                <a:solidFill>
                  <a:srgbClr val="002060"/>
                </a:solidFill>
                <a:latin typeface="Sakkal Majalla" panose="02000000000000000000" pitchFamily="2" charset="-78"/>
                <a:cs typeface="Sakkal Majalla" panose="02000000000000000000" pitchFamily="2" charset="-78"/>
              </a:rPr>
              <a:t>5- المساواة بين الجنسين</a:t>
            </a:r>
            <a:endParaRPr lang="fr-FR" sz="2000" b="1" dirty="0">
              <a:solidFill>
                <a:srgbClr val="002060"/>
              </a:solidFill>
              <a:latin typeface="Sakkal Majalla" panose="02000000000000000000" pitchFamily="2" charset="-78"/>
              <a:cs typeface="Sakkal Majalla" panose="02000000000000000000" pitchFamily="2" charset="-78"/>
            </a:endParaRPr>
          </a:p>
        </p:txBody>
      </p:sp>
      <p:sp>
        <p:nvSpPr>
          <p:cNvPr id="19" name="ZoneTexte 18">
            <a:extLst>
              <a:ext uri="{FF2B5EF4-FFF2-40B4-BE49-F238E27FC236}">
                <a16:creationId xmlns:a16="http://schemas.microsoft.com/office/drawing/2014/main" xmlns="" id="{190D95F3-079C-4E35-84E1-29716F154DC9}"/>
              </a:ext>
            </a:extLst>
          </p:cNvPr>
          <p:cNvSpPr txBox="1"/>
          <p:nvPr/>
        </p:nvSpPr>
        <p:spPr>
          <a:xfrm>
            <a:off x="9257659" y="3279496"/>
            <a:ext cx="2016224" cy="400110"/>
          </a:xfrm>
          <a:prstGeom prst="rect">
            <a:avLst/>
          </a:prstGeom>
          <a:solidFill>
            <a:schemeClr val="bg1">
              <a:lumMod val="95000"/>
            </a:schemeClr>
          </a:solidFill>
          <a:ln w="19050">
            <a:solidFill>
              <a:srgbClr val="002060"/>
            </a:solidFill>
          </a:ln>
        </p:spPr>
        <p:txBody>
          <a:bodyPr wrap="square" rtlCol="0">
            <a:spAutoFit/>
          </a:bodyPr>
          <a:lstStyle/>
          <a:p>
            <a:pPr algn="ctr" rtl="1"/>
            <a:r>
              <a:rPr lang="ar-MA" sz="2000" b="1" dirty="0">
                <a:solidFill>
                  <a:srgbClr val="002060"/>
                </a:solidFill>
                <a:latin typeface="Sakkal Majalla" panose="02000000000000000000" pitchFamily="2" charset="-78"/>
                <a:cs typeface="Sakkal Majalla" panose="02000000000000000000" pitchFamily="2" charset="-78"/>
              </a:rPr>
              <a:t>3-الصحة الجيدة والرفاه</a:t>
            </a:r>
            <a:endParaRPr lang="fr-FR" sz="2000" b="1" dirty="0">
              <a:solidFill>
                <a:srgbClr val="002060"/>
              </a:solidFill>
              <a:latin typeface="Sakkal Majalla" panose="02000000000000000000" pitchFamily="2" charset="-78"/>
              <a:cs typeface="Sakkal Majalla" panose="02000000000000000000" pitchFamily="2" charset="-78"/>
            </a:endParaRPr>
          </a:p>
        </p:txBody>
      </p:sp>
      <p:pic>
        <p:nvPicPr>
          <p:cNvPr id="20" name="Image 19">
            <a:extLst>
              <a:ext uri="{FF2B5EF4-FFF2-40B4-BE49-F238E27FC236}">
                <a16:creationId xmlns:a16="http://schemas.microsoft.com/office/drawing/2014/main" xmlns="" id="{6E8A3384-6D84-4D9E-9974-40EC56B78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5760" y="1271879"/>
            <a:ext cx="4369964" cy="3379438"/>
          </a:xfrm>
          <a:prstGeom prst="rect">
            <a:avLst/>
          </a:prstGeom>
        </p:spPr>
      </p:pic>
      <p:sp>
        <p:nvSpPr>
          <p:cNvPr id="21" name="ZoneTexte 20">
            <a:extLst>
              <a:ext uri="{FF2B5EF4-FFF2-40B4-BE49-F238E27FC236}">
                <a16:creationId xmlns:a16="http://schemas.microsoft.com/office/drawing/2014/main" xmlns="" id="{C93BC972-821A-4216-B6AC-5BDE67A494BC}"/>
              </a:ext>
            </a:extLst>
          </p:cNvPr>
          <p:cNvSpPr txBox="1"/>
          <p:nvPr/>
        </p:nvSpPr>
        <p:spPr>
          <a:xfrm>
            <a:off x="0" y="-46990"/>
            <a:ext cx="12206489" cy="523220"/>
          </a:xfrm>
          <a:prstGeom prst="rect">
            <a:avLst/>
          </a:prstGeom>
          <a:solidFill>
            <a:srgbClr val="002060"/>
          </a:solidFill>
        </p:spPr>
        <p:txBody>
          <a:bodyPr wrap="square" rtlCol="0">
            <a:spAutoFit/>
          </a:bodyPr>
          <a:lstStyle/>
          <a:p>
            <a:pPr algn="ctr"/>
            <a:r>
              <a:rPr lang="fr-FR" sz="2800" b="1" dirty="0">
                <a:solidFill>
                  <a:schemeClr val="bg1"/>
                </a:solidFill>
                <a:latin typeface="Sakkal Majalla" panose="02000000000000000000" pitchFamily="2" charset="-78"/>
                <a:cs typeface="Khalid Art bold" pitchFamily="2" charset="-78"/>
              </a:rPr>
              <a:t>Les objectifs du développement durable      </a:t>
            </a:r>
            <a:r>
              <a:rPr lang="ar-MA" sz="2800" b="1" dirty="0">
                <a:solidFill>
                  <a:schemeClr val="bg1"/>
                </a:solidFill>
                <a:latin typeface="Sakkal Majalla" panose="02000000000000000000" pitchFamily="2" charset="-78"/>
                <a:cs typeface="Khalid Art bold" pitchFamily="2" charset="-78"/>
              </a:rPr>
              <a:t>أهداف التنمية المستدامة</a:t>
            </a:r>
            <a:endParaRPr lang="fr-FR" sz="2800" b="1" dirty="0">
              <a:solidFill>
                <a:schemeClr val="bg1"/>
              </a:solidFill>
              <a:latin typeface="Sakkal Majalla" panose="02000000000000000000" pitchFamily="2" charset="-78"/>
              <a:cs typeface="Khalid Art bold" pitchFamily="2" charset="-78"/>
            </a:endParaRPr>
          </a:p>
        </p:txBody>
      </p:sp>
    </p:spTree>
    <p:extLst>
      <p:ext uri="{BB962C8B-B14F-4D97-AF65-F5344CB8AC3E}">
        <p14:creationId xmlns:p14="http://schemas.microsoft.com/office/powerpoint/2010/main" val="398218685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28B1528C-EA00-4014-80E8-68DF22ABE1E8}"/>
              </a:ext>
            </a:extLst>
          </p:cNvPr>
          <p:cNvSpPr txBox="1"/>
          <p:nvPr/>
        </p:nvSpPr>
        <p:spPr>
          <a:xfrm>
            <a:off x="0" y="-46990"/>
            <a:ext cx="12206489" cy="523220"/>
          </a:xfrm>
          <a:prstGeom prst="rect">
            <a:avLst/>
          </a:prstGeom>
          <a:solidFill>
            <a:srgbClr val="002060"/>
          </a:solidFill>
        </p:spPr>
        <p:txBody>
          <a:bodyPr wrap="square" rtlCol="0">
            <a:spAutoFit/>
          </a:bodyPr>
          <a:lstStyle/>
          <a:p>
            <a:pPr algn="ctr"/>
            <a:r>
              <a:rPr lang="ar-MA" sz="2800" b="1" dirty="0">
                <a:solidFill>
                  <a:schemeClr val="bg1"/>
                </a:solidFill>
                <a:latin typeface="Sakkal Majalla" panose="02000000000000000000" pitchFamily="2" charset="-78"/>
                <a:cs typeface="Khalid Art bold" pitchFamily="2" charset="-78"/>
              </a:rPr>
              <a:t>التهيئة اللغوية</a:t>
            </a:r>
            <a:endParaRPr lang="fr-FR" sz="2800" b="1" dirty="0">
              <a:solidFill>
                <a:schemeClr val="bg1"/>
              </a:solidFill>
              <a:latin typeface="Sakkal Majalla" panose="02000000000000000000" pitchFamily="2" charset="-78"/>
              <a:cs typeface="Khalid Art bold" pitchFamily="2" charset="-78"/>
            </a:endParaRPr>
          </a:p>
        </p:txBody>
      </p:sp>
      <p:sp>
        <p:nvSpPr>
          <p:cNvPr id="3" name="ZoneTexte 2">
            <a:extLst>
              <a:ext uri="{FF2B5EF4-FFF2-40B4-BE49-F238E27FC236}">
                <a16:creationId xmlns:a16="http://schemas.microsoft.com/office/drawing/2014/main" xmlns="" id="{6E7715D7-636C-4860-8700-F24A8210EC0A}"/>
              </a:ext>
            </a:extLst>
          </p:cNvPr>
          <p:cNvSpPr txBox="1"/>
          <p:nvPr/>
        </p:nvSpPr>
        <p:spPr>
          <a:xfrm>
            <a:off x="2639616" y="934514"/>
            <a:ext cx="7848872" cy="1938992"/>
          </a:xfrm>
          <a:prstGeom prst="rect">
            <a:avLst/>
          </a:prstGeom>
          <a:noFill/>
        </p:spPr>
        <p:txBody>
          <a:bodyPr wrap="square" rtlCol="0">
            <a:spAutoFit/>
          </a:bodyPr>
          <a:lstStyle/>
          <a:p>
            <a:pPr algn="ctr" rtl="1"/>
            <a:r>
              <a:rPr lang="ar-MA" sz="2400" dirty="0">
                <a:latin typeface="Sakkal Majalla" panose="02000000000000000000" pitchFamily="2" charset="-78"/>
                <a:cs typeface="Sakkal Majalla" panose="02000000000000000000" pitchFamily="2" charset="-78"/>
              </a:rPr>
              <a:t>يسعى منهاج النشاط العلمي إلى:</a:t>
            </a:r>
          </a:p>
          <a:p>
            <a:pPr marL="342900" indent="-342900" algn="ctr" rtl="1">
              <a:buFont typeface="Arial" panose="020B0604020202020204" pitchFamily="34" charset="0"/>
              <a:buChar char="•"/>
            </a:pPr>
            <a:r>
              <a:rPr lang="ar-MA" sz="2400" dirty="0">
                <a:latin typeface="Sakkal Majalla" panose="02000000000000000000" pitchFamily="2" charset="-78"/>
                <a:cs typeface="Sakkal Majalla" panose="02000000000000000000" pitchFamily="2" charset="-78"/>
              </a:rPr>
              <a:t> </a:t>
            </a:r>
            <a:r>
              <a:rPr lang="ar-MA" sz="2400" dirty="0">
                <a:solidFill>
                  <a:srgbClr val="FF0000"/>
                </a:solidFill>
                <a:latin typeface="Sakkal Majalla" panose="02000000000000000000" pitchFamily="2" charset="-78"/>
                <a:cs typeface="Sakkal Majalla" panose="02000000000000000000" pitchFamily="2" charset="-78"/>
              </a:rPr>
              <a:t>تهيئة المتعلمات والمتعلمين إلى التناوب اللغوي</a:t>
            </a:r>
            <a:endParaRPr lang="fr-FR" sz="2400" dirty="0">
              <a:solidFill>
                <a:srgbClr val="FF0000"/>
              </a:solidFill>
              <a:latin typeface="Sakkal Majalla" panose="02000000000000000000" pitchFamily="2" charset="-78"/>
              <a:cs typeface="Sakkal Majalla" panose="02000000000000000000" pitchFamily="2" charset="-78"/>
            </a:endParaRPr>
          </a:p>
          <a:p>
            <a:pPr marL="342900" indent="-342900" algn="ctr" rtl="1">
              <a:buFont typeface="Arial" panose="020B0604020202020204" pitchFamily="34" charset="0"/>
              <a:buChar char="•"/>
            </a:pPr>
            <a:r>
              <a:rPr lang="ar-MA" sz="2400" dirty="0">
                <a:solidFill>
                  <a:srgbClr val="FF0000"/>
                </a:solidFill>
                <a:latin typeface="Sakkal Majalla" panose="02000000000000000000" pitchFamily="2" charset="-78"/>
                <a:cs typeface="Sakkal Majalla" panose="02000000000000000000" pitchFamily="2" charset="-78"/>
              </a:rPr>
              <a:t>خلق الانسجام الداخلي بين جميع الأسلاك التعليمية</a:t>
            </a:r>
          </a:p>
          <a:p>
            <a:pPr marL="342900" indent="-342900" algn="ctr" rtl="1">
              <a:buFont typeface="Arial" panose="020B0604020202020204" pitchFamily="34" charset="0"/>
              <a:buChar char="•"/>
            </a:pPr>
            <a:r>
              <a:rPr lang="ar-MA" sz="2400" dirty="0">
                <a:solidFill>
                  <a:srgbClr val="FF0000"/>
                </a:solidFill>
                <a:latin typeface="Sakkal Majalla" panose="02000000000000000000" pitchFamily="2" charset="-78"/>
                <a:cs typeface="Sakkal Majalla" panose="02000000000000000000" pitchFamily="2" charset="-78"/>
              </a:rPr>
              <a:t>تحقيق مبداي الإنصاف وتكافؤ الفرص</a:t>
            </a:r>
          </a:p>
          <a:p>
            <a:pPr algn="ctr" rtl="1"/>
            <a:endParaRPr lang="fr-FR" sz="2400" dirty="0">
              <a:latin typeface="Sakkal Majalla" panose="02000000000000000000" pitchFamily="2" charset="-78"/>
              <a:cs typeface="Sakkal Majalla" panose="02000000000000000000" pitchFamily="2" charset="-78"/>
            </a:endParaRPr>
          </a:p>
        </p:txBody>
      </p:sp>
      <p:sp>
        <p:nvSpPr>
          <p:cNvPr id="4" name="ZoneTexte 3">
            <a:extLst>
              <a:ext uri="{FF2B5EF4-FFF2-40B4-BE49-F238E27FC236}">
                <a16:creationId xmlns:a16="http://schemas.microsoft.com/office/drawing/2014/main" xmlns="" id="{51A18C53-680C-4A29-9B4D-F145F49B9BDE}"/>
              </a:ext>
            </a:extLst>
          </p:cNvPr>
          <p:cNvSpPr txBox="1"/>
          <p:nvPr/>
        </p:nvSpPr>
        <p:spPr>
          <a:xfrm>
            <a:off x="1055440" y="2996952"/>
            <a:ext cx="10081120" cy="2585323"/>
          </a:xfrm>
          <a:prstGeom prst="rect">
            <a:avLst/>
          </a:prstGeom>
          <a:noFill/>
        </p:spPr>
        <p:txBody>
          <a:bodyPr wrap="square" rtlCol="0">
            <a:spAutoFit/>
          </a:bodyPr>
          <a:lstStyle/>
          <a:p>
            <a:pPr algn="r" rtl="1"/>
            <a:r>
              <a:rPr lang="ar-MA" sz="2400" dirty="0">
                <a:latin typeface="Sakkal Majalla" panose="02000000000000000000" pitchFamily="2" charset="-78"/>
                <a:cs typeface="Sakkal Majalla" panose="02000000000000000000" pitchFamily="2" charset="-78"/>
              </a:rPr>
              <a:t>من أجل ذلك يجب على الأساتذة الحرص على:</a:t>
            </a:r>
          </a:p>
          <a:p>
            <a:pPr marL="342900" indent="-342900" algn="r" rtl="1">
              <a:buFontTx/>
              <a:buChar char="-"/>
            </a:pPr>
            <a:r>
              <a:rPr lang="ar-MA" sz="2400" dirty="0">
                <a:latin typeface="Sakkal Majalla" panose="02000000000000000000" pitchFamily="2" charset="-78"/>
                <a:cs typeface="Sakkal Majalla" panose="02000000000000000000" pitchFamily="2" charset="-78"/>
              </a:rPr>
              <a:t>المزاوجة بين اللغة العربية (الأولى) واللغة الأجنبية (الثانية) خلال مختلف المحطات الدراسية ( في تقديم العنوان وأهداف الحصة والمصطلحات العلمية الأساس وأنشطة التقصي)؛</a:t>
            </a:r>
          </a:p>
          <a:p>
            <a:pPr marL="342900" indent="-342900" algn="r" rtl="1">
              <a:buFontTx/>
              <a:buChar char="-"/>
            </a:pPr>
            <a:r>
              <a:rPr lang="ar-MA" sz="2400" dirty="0">
                <a:latin typeface="Sakkal Majalla" panose="02000000000000000000" pitchFamily="2" charset="-78"/>
                <a:cs typeface="Sakkal Majalla" panose="02000000000000000000" pitchFamily="2" charset="-78"/>
              </a:rPr>
              <a:t>المزاوجة بين اللغتين في إنجاز الأنشطة التطبيقية والتقويمية الخاصة بكل حصة؛</a:t>
            </a:r>
          </a:p>
          <a:p>
            <a:pPr marL="342900" indent="-342900" algn="r" rtl="1">
              <a:buFontTx/>
              <a:buChar char="-"/>
            </a:pPr>
            <a:r>
              <a:rPr lang="ar-MA" sz="2400" dirty="0">
                <a:latin typeface="Sakkal Majalla" panose="02000000000000000000" pitchFamily="2" charset="-78"/>
                <a:cs typeface="Sakkal Majalla" panose="02000000000000000000" pitchFamily="2" charset="-78"/>
              </a:rPr>
              <a:t>المزاوجة بين اللغتين في فروض المراقبة المستمرة في كافة المستويات ، وخلال الامتحان الموحد على صعيد المؤسسة بالنسبة للمستوى السادس ابتدائي.</a:t>
            </a:r>
          </a:p>
          <a:p>
            <a:pPr algn="r" rtl="1"/>
            <a:endParaRPr lang="fr-FR" dirty="0"/>
          </a:p>
        </p:txBody>
      </p:sp>
      <p:sp>
        <p:nvSpPr>
          <p:cNvPr id="5" name="ZoneTexte 4">
            <a:extLst>
              <a:ext uri="{FF2B5EF4-FFF2-40B4-BE49-F238E27FC236}">
                <a16:creationId xmlns:a16="http://schemas.microsoft.com/office/drawing/2014/main" xmlns="" id="{F3D98EED-C1E2-43F3-980C-6D87BE05BD63}"/>
              </a:ext>
            </a:extLst>
          </p:cNvPr>
          <p:cNvSpPr txBox="1"/>
          <p:nvPr/>
        </p:nvSpPr>
        <p:spPr>
          <a:xfrm>
            <a:off x="5159896" y="5582275"/>
            <a:ext cx="1800200" cy="369332"/>
          </a:xfrm>
          <a:prstGeom prst="rect">
            <a:avLst/>
          </a:prstGeom>
          <a:noFill/>
        </p:spPr>
        <p:txBody>
          <a:bodyPr wrap="square" rtlCol="0">
            <a:spAutoFit/>
          </a:bodyPr>
          <a:lstStyle/>
          <a:p>
            <a:pPr algn="ctr" rtl="1"/>
            <a:r>
              <a:rPr lang="ar-MA" u="sng" dirty="0">
                <a:latin typeface="Sakkal Majalla" panose="02000000000000000000" pitchFamily="2" charset="-78"/>
                <a:cs typeface="Sakkal Majalla" panose="02000000000000000000" pitchFamily="2" charset="-78"/>
              </a:rPr>
              <a:t>منهاج يوليوز 2020</a:t>
            </a:r>
            <a:endParaRPr lang="fr-FR" u="sng"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0871746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BEA4DF3C-8133-4E83-B7F4-22E430604321}"/>
              </a:ext>
            </a:extLst>
          </p:cNvPr>
          <p:cNvSpPr txBox="1"/>
          <p:nvPr/>
        </p:nvSpPr>
        <p:spPr>
          <a:xfrm>
            <a:off x="803412" y="1088492"/>
            <a:ext cx="10585176" cy="1200329"/>
          </a:xfrm>
          <a:prstGeom prst="rect">
            <a:avLst/>
          </a:prstGeom>
          <a:noFill/>
        </p:spPr>
        <p:txBody>
          <a:bodyPr wrap="square" rtlCol="0">
            <a:spAutoFit/>
          </a:bodyPr>
          <a:lstStyle/>
          <a:p>
            <a:pPr algn="r" rtl="1"/>
            <a:r>
              <a:rPr lang="ar-MA" sz="2400" b="1" dirty="0">
                <a:latin typeface="Sakkal Majalla" panose="02000000000000000000" pitchFamily="2" charset="-78"/>
                <a:cs typeface="Sakkal Majalla" panose="02000000000000000000" pitchFamily="2" charset="-78"/>
              </a:rPr>
              <a:t>يأتي</a:t>
            </a:r>
            <a:r>
              <a:rPr lang="fr-FR" sz="2400" b="1" dirty="0">
                <a:latin typeface="Sakkal Majalla" panose="02000000000000000000" pitchFamily="2" charset="-78"/>
                <a:cs typeface="Sakkal Majalla" panose="02000000000000000000" pitchFamily="2" charset="-78"/>
              </a:rPr>
              <a:t> </a:t>
            </a:r>
            <a:r>
              <a:rPr lang="ar-MA" sz="2400" b="1" dirty="0">
                <a:latin typeface="Sakkal Majalla" panose="02000000000000000000" pitchFamily="2" charset="-78"/>
                <a:cs typeface="Sakkal Majalla" panose="02000000000000000000" pitchFamily="2" charset="-78"/>
              </a:rPr>
              <a:t>تنقيح البرامج الدراسية لمادة النشاط العلمي في سياق تجديد مهام المدرسة الوطنية المفعمة بالحياة والمنفتحة على محيطها وعلى مستجدات البحث العلمي والتكنولوجي، من خلال تطوير النموذج البيداغوجي، باعتماد التنوع والانفتاح والنجاعة والابتكار. </a:t>
            </a:r>
            <a:endParaRPr lang="fr-FR" sz="2400" b="1" dirty="0">
              <a:latin typeface="Sakkal Majalla" panose="02000000000000000000" pitchFamily="2" charset="-78"/>
              <a:cs typeface="Sakkal Majalla" panose="02000000000000000000" pitchFamily="2" charset="-78"/>
            </a:endParaRPr>
          </a:p>
        </p:txBody>
      </p:sp>
      <p:sp>
        <p:nvSpPr>
          <p:cNvPr id="7" name="ZoneTexte 6">
            <a:extLst>
              <a:ext uri="{FF2B5EF4-FFF2-40B4-BE49-F238E27FC236}">
                <a16:creationId xmlns:a16="http://schemas.microsoft.com/office/drawing/2014/main" xmlns="" id="{4EFD725C-71E7-4BD4-847C-4E5395647037}"/>
              </a:ext>
            </a:extLst>
          </p:cNvPr>
          <p:cNvSpPr txBox="1"/>
          <p:nvPr/>
        </p:nvSpPr>
        <p:spPr>
          <a:xfrm>
            <a:off x="3755740" y="3466743"/>
            <a:ext cx="5688632" cy="523220"/>
          </a:xfrm>
          <a:prstGeom prst="rect">
            <a:avLst/>
          </a:prstGeom>
          <a:solidFill>
            <a:srgbClr val="FFC000"/>
          </a:solidFill>
        </p:spPr>
        <p:txBody>
          <a:bodyPr wrap="square" rtlCol="0">
            <a:spAutoFit/>
          </a:bodyPr>
          <a:lstStyle/>
          <a:p>
            <a:pPr algn="ctr" rtl="1"/>
            <a:r>
              <a:rPr lang="ar-MA" sz="2800" dirty="0">
                <a:solidFill>
                  <a:srgbClr val="002060"/>
                </a:solidFill>
                <a:latin typeface="Sakkal Majalla" panose="02000000000000000000" pitchFamily="2" charset="-78"/>
                <a:cs typeface="Sakkal Majalla" panose="02000000000000000000" pitchFamily="2" charset="-78"/>
              </a:rPr>
              <a:t>إعداد تصور جديد يجمع بين ثلاثة عنا صر أساسية </a:t>
            </a:r>
            <a:endParaRPr lang="fr-FR" sz="2800" dirty="0">
              <a:solidFill>
                <a:srgbClr val="002060"/>
              </a:solidFill>
              <a:latin typeface="Sakkal Majalla" panose="02000000000000000000" pitchFamily="2" charset="-78"/>
              <a:cs typeface="Sakkal Majalla" panose="02000000000000000000" pitchFamily="2" charset="-78"/>
            </a:endParaRPr>
          </a:p>
        </p:txBody>
      </p:sp>
      <p:sp>
        <p:nvSpPr>
          <p:cNvPr id="8" name="Flèche : bas 7">
            <a:extLst>
              <a:ext uri="{FF2B5EF4-FFF2-40B4-BE49-F238E27FC236}">
                <a16:creationId xmlns:a16="http://schemas.microsoft.com/office/drawing/2014/main" xmlns="" id="{9FB1B0E4-128C-4DE1-96DE-2822C180AAB4}"/>
              </a:ext>
            </a:extLst>
          </p:cNvPr>
          <p:cNvSpPr/>
          <p:nvPr/>
        </p:nvSpPr>
        <p:spPr bwMode="auto">
          <a:xfrm>
            <a:off x="6481024" y="2758864"/>
            <a:ext cx="144016" cy="584775"/>
          </a:xfrm>
          <a:prstGeom prst="downArrow">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
        <p:nvSpPr>
          <p:cNvPr id="9" name="Rectangle : coins arrondis 8">
            <a:extLst>
              <a:ext uri="{FF2B5EF4-FFF2-40B4-BE49-F238E27FC236}">
                <a16:creationId xmlns:a16="http://schemas.microsoft.com/office/drawing/2014/main" xmlns="" id="{939FE17F-955F-4E88-9859-2E43B105058C}"/>
              </a:ext>
            </a:extLst>
          </p:cNvPr>
          <p:cNvSpPr/>
          <p:nvPr/>
        </p:nvSpPr>
        <p:spPr bwMode="auto">
          <a:xfrm>
            <a:off x="8472264" y="4941168"/>
            <a:ext cx="3096344" cy="584775"/>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MA" sz="2800" b="1" i="0" u="none" strike="noStrike" cap="none" normalizeH="0" baseline="0" dirty="0">
                <a:ln>
                  <a:noFill/>
                </a:ln>
                <a:solidFill>
                  <a:srgbClr val="002060"/>
                </a:solidFill>
                <a:effectLst/>
                <a:latin typeface="Sakkal Majalla" panose="02000000000000000000" pitchFamily="2" charset="-78"/>
                <a:cs typeface="Sakkal Majalla" panose="02000000000000000000" pitchFamily="2" charset="-78"/>
              </a:rPr>
              <a:t>المضامين المعرفية الأساسية</a:t>
            </a:r>
            <a:endParaRPr kumimoji="0" lang="fr-FR" sz="2800" b="1" i="0" u="none" strike="noStrike" cap="none" normalizeH="0" baseline="0" dirty="0">
              <a:ln>
                <a:noFill/>
              </a:ln>
              <a:solidFill>
                <a:srgbClr val="002060"/>
              </a:solidFill>
              <a:effectLst/>
              <a:latin typeface="Sakkal Majalla" panose="02000000000000000000" pitchFamily="2" charset="-78"/>
              <a:cs typeface="Sakkal Majalla" panose="02000000000000000000" pitchFamily="2" charset="-78"/>
            </a:endParaRPr>
          </a:p>
        </p:txBody>
      </p:sp>
      <p:sp>
        <p:nvSpPr>
          <p:cNvPr id="10" name="Rectangle : coins arrondis 9">
            <a:extLst>
              <a:ext uri="{FF2B5EF4-FFF2-40B4-BE49-F238E27FC236}">
                <a16:creationId xmlns:a16="http://schemas.microsoft.com/office/drawing/2014/main" xmlns="" id="{C3726EB6-5F24-40AF-9F84-02B6C176C23E}"/>
              </a:ext>
            </a:extLst>
          </p:cNvPr>
          <p:cNvSpPr/>
          <p:nvPr/>
        </p:nvSpPr>
        <p:spPr bwMode="auto">
          <a:xfrm>
            <a:off x="4799856" y="4953228"/>
            <a:ext cx="3096344" cy="584775"/>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MA" sz="2800" b="1" i="0" u="none" strike="noStrike" cap="none" normalizeH="0" baseline="0" dirty="0">
                <a:ln>
                  <a:noFill/>
                </a:ln>
                <a:solidFill>
                  <a:srgbClr val="002060"/>
                </a:solidFill>
                <a:effectLst/>
                <a:latin typeface="Sakkal Majalla" panose="02000000000000000000" pitchFamily="2" charset="-78"/>
                <a:cs typeface="Sakkal Majalla" panose="02000000000000000000" pitchFamily="2" charset="-78"/>
              </a:rPr>
              <a:t>الممارسات والمهارات العلمية</a:t>
            </a:r>
            <a:endParaRPr kumimoji="0" lang="fr-FR" sz="2800" b="1" i="0" u="none" strike="noStrike" cap="none" normalizeH="0" baseline="0" dirty="0">
              <a:ln>
                <a:noFill/>
              </a:ln>
              <a:solidFill>
                <a:srgbClr val="002060"/>
              </a:solidFill>
              <a:effectLst/>
              <a:latin typeface="Sakkal Majalla" panose="02000000000000000000" pitchFamily="2" charset="-78"/>
              <a:cs typeface="Sakkal Majalla" panose="02000000000000000000" pitchFamily="2" charset="-78"/>
            </a:endParaRPr>
          </a:p>
        </p:txBody>
      </p:sp>
      <p:sp>
        <p:nvSpPr>
          <p:cNvPr id="11" name="Rectangle : coins arrondis 10">
            <a:extLst>
              <a:ext uri="{FF2B5EF4-FFF2-40B4-BE49-F238E27FC236}">
                <a16:creationId xmlns:a16="http://schemas.microsoft.com/office/drawing/2014/main" xmlns="" id="{6B3F6E82-6B3A-4E53-9205-AE43BD0598BB}"/>
              </a:ext>
            </a:extLst>
          </p:cNvPr>
          <p:cNvSpPr/>
          <p:nvPr/>
        </p:nvSpPr>
        <p:spPr bwMode="auto">
          <a:xfrm>
            <a:off x="767408" y="4941167"/>
            <a:ext cx="3096344" cy="584775"/>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1" eaLnBrk="0" fontAlgn="base" latinLnBrk="0" hangingPunct="0">
              <a:lnSpc>
                <a:spcPct val="100000"/>
              </a:lnSpc>
              <a:spcBef>
                <a:spcPct val="0"/>
              </a:spcBef>
              <a:spcAft>
                <a:spcPct val="0"/>
              </a:spcAft>
              <a:buClrTx/>
              <a:buSzTx/>
              <a:buFontTx/>
              <a:buNone/>
              <a:tabLst/>
            </a:pPr>
            <a:r>
              <a:rPr kumimoji="0" lang="ar-MA" sz="2800" b="1" i="0" u="none" strike="noStrike" cap="none" normalizeH="0" baseline="0" dirty="0">
                <a:ln>
                  <a:noFill/>
                </a:ln>
                <a:solidFill>
                  <a:srgbClr val="002060"/>
                </a:solidFill>
                <a:effectLst/>
                <a:latin typeface="Sakkal Majalla" panose="02000000000000000000" pitchFamily="2" charset="-78"/>
                <a:cs typeface="Sakkal Majalla" panose="02000000000000000000" pitchFamily="2" charset="-78"/>
              </a:rPr>
              <a:t>القيم والمواقف</a:t>
            </a:r>
            <a:endParaRPr kumimoji="0" lang="fr-FR" sz="2800" b="1" i="0" u="none" strike="noStrike" cap="none" normalizeH="0" baseline="0" dirty="0">
              <a:ln>
                <a:noFill/>
              </a:ln>
              <a:solidFill>
                <a:srgbClr val="002060"/>
              </a:solidFill>
              <a:effectLst/>
              <a:latin typeface="Sakkal Majalla" panose="02000000000000000000" pitchFamily="2" charset="-78"/>
              <a:cs typeface="Sakkal Majalla" panose="02000000000000000000" pitchFamily="2" charset="-78"/>
            </a:endParaRPr>
          </a:p>
        </p:txBody>
      </p:sp>
      <p:cxnSp>
        <p:nvCxnSpPr>
          <p:cNvPr id="13" name="Connecteur droit avec flèche 12">
            <a:extLst>
              <a:ext uri="{FF2B5EF4-FFF2-40B4-BE49-F238E27FC236}">
                <a16:creationId xmlns:a16="http://schemas.microsoft.com/office/drawing/2014/main" xmlns="" id="{81AC734E-2041-4658-9109-89DBC7AA57AF}"/>
              </a:ext>
            </a:extLst>
          </p:cNvPr>
          <p:cNvCxnSpPr>
            <a:stCxn id="7" idx="2"/>
            <a:endCxn id="11" idx="0"/>
          </p:cNvCxnSpPr>
          <p:nvPr/>
        </p:nvCxnSpPr>
        <p:spPr bwMode="auto">
          <a:xfrm flipH="1">
            <a:off x="2315580" y="3989963"/>
            <a:ext cx="4284476" cy="951204"/>
          </a:xfrm>
          <a:prstGeom prst="straightConnector1">
            <a:avLst/>
          </a:prstGeom>
          <a:solidFill>
            <a:schemeClr val="accent1"/>
          </a:solidFill>
          <a:ln w="9525" cap="flat" cmpd="sng" algn="ctr">
            <a:solidFill>
              <a:srgbClr val="00206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Connecteur droit avec flèche 16">
            <a:extLst>
              <a:ext uri="{FF2B5EF4-FFF2-40B4-BE49-F238E27FC236}">
                <a16:creationId xmlns:a16="http://schemas.microsoft.com/office/drawing/2014/main" xmlns="" id="{E7906E11-21C9-4C60-B08C-CA36A0685878}"/>
              </a:ext>
            </a:extLst>
          </p:cNvPr>
          <p:cNvCxnSpPr>
            <a:stCxn id="7" idx="2"/>
            <a:endCxn id="9" idx="0"/>
          </p:cNvCxnSpPr>
          <p:nvPr/>
        </p:nvCxnSpPr>
        <p:spPr bwMode="auto">
          <a:xfrm>
            <a:off x="6600056" y="3989963"/>
            <a:ext cx="3420380" cy="951205"/>
          </a:xfrm>
          <a:prstGeom prst="straightConnector1">
            <a:avLst/>
          </a:prstGeom>
          <a:solidFill>
            <a:schemeClr val="accent1"/>
          </a:solidFill>
          <a:ln w="9525" cap="flat" cmpd="sng" algn="ctr">
            <a:solidFill>
              <a:srgbClr val="00206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necteur droit avec flèche 18">
            <a:extLst>
              <a:ext uri="{FF2B5EF4-FFF2-40B4-BE49-F238E27FC236}">
                <a16:creationId xmlns:a16="http://schemas.microsoft.com/office/drawing/2014/main" xmlns="" id="{D3E47A75-6013-41D8-BBF1-0386592B5D46}"/>
              </a:ext>
            </a:extLst>
          </p:cNvPr>
          <p:cNvCxnSpPr/>
          <p:nvPr/>
        </p:nvCxnSpPr>
        <p:spPr bwMode="auto">
          <a:xfrm>
            <a:off x="6600056" y="3989963"/>
            <a:ext cx="0" cy="951204"/>
          </a:xfrm>
          <a:prstGeom prst="straightConnector1">
            <a:avLst/>
          </a:prstGeom>
          <a:solidFill>
            <a:schemeClr val="accent1"/>
          </a:solidFill>
          <a:ln w="12700" cap="flat" cmpd="sng" algn="ctr">
            <a:solidFill>
              <a:srgbClr val="00206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ZoneTexte 11">
            <a:extLst>
              <a:ext uri="{FF2B5EF4-FFF2-40B4-BE49-F238E27FC236}">
                <a16:creationId xmlns:a16="http://schemas.microsoft.com/office/drawing/2014/main" xmlns="" id="{901A7218-A233-4B58-87ED-8C59C5654337}"/>
              </a:ext>
            </a:extLst>
          </p:cNvPr>
          <p:cNvSpPr txBox="1"/>
          <p:nvPr/>
        </p:nvSpPr>
        <p:spPr>
          <a:xfrm>
            <a:off x="2315580" y="0"/>
            <a:ext cx="8136904" cy="523220"/>
          </a:xfrm>
          <a:prstGeom prst="rect">
            <a:avLst/>
          </a:prstGeom>
          <a:solidFill>
            <a:srgbClr val="002060"/>
          </a:solidFill>
        </p:spPr>
        <p:txBody>
          <a:bodyPr wrap="square" rtlCol="0">
            <a:spAutoFit/>
          </a:bodyPr>
          <a:lstStyle/>
          <a:p>
            <a:pPr algn="ctr" rtl="1"/>
            <a:r>
              <a:rPr lang="ar-MA" sz="2800" dirty="0">
                <a:solidFill>
                  <a:schemeClr val="bg1"/>
                </a:solidFill>
                <a:cs typeface="Khalid Art bold" pitchFamily="2" charset="-78"/>
              </a:rPr>
              <a:t> المكونات الأساسية لبرنامج مادة النشاط العلمي</a:t>
            </a:r>
            <a:endParaRPr lang="fr-FR" sz="2800" dirty="0">
              <a:solidFill>
                <a:schemeClr val="bg1"/>
              </a:solidFill>
              <a:cs typeface="Khalid Art bold" pitchFamily="2" charset="-78"/>
            </a:endParaRPr>
          </a:p>
        </p:txBody>
      </p:sp>
    </p:spTree>
    <p:extLst>
      <p:ext uri="{BB962C8B-B14F-4D97-AF65-F5344CB8AC3E}">
        <p14:creationId xmlns:p14="http://schemas.microsoft.com/office/powerpoint/2010/main" val="349459494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8273FF0B-B99F-4E73-A198-E5AF0DCB6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895149">
            <a:off x="3927392" y="1312739"/>
            <a:ext cx="4337215" cy="4232523"/>
          </a:xfrm>
          <a:prstGeom prst="rect">
            <a:avLst/>
          </a:prstGeom>
        </p:spPr>
      </p:pic>
      <p:cxnSp>
        <p:nvCxnSpPr>
          <p:cNvPr id="5" name="Connecteur : en angle 4">
            <a:extLst>
              <a:ext uri="{FF2B5EF4-FFF2-40B4-BE49-F238E27FC236}">
                <a16:creationId xmlns:a16="http://schemas.microsoft.com/office/drawing/2014/main" xmlns="" id="{E802F4EA-1E95-44D0-B82D-2B148574B375}"/>
              </a:ext>
            </a:extLst>
          </p:cNvPr>
          <p:cNvCxnSpPr/>
          <p:nvPr/>
        </p:nvCxnSpPr>
        <p:spPr bwMode="auto">
          <a:xfrm>
            <a:off x="7680176" y="2492896"/>
            <a:ext cx="1800200" cy="1296144"/>
          </a:xfrm>
          <a:prstGeom prst="bentConnector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ZoneTexte 9">
            <a:extLst>
              <a:ext uri="{FF2B5EF4-FFF2-40B4-BE49-F238E27FC236}">
                <a16:creationId xmlns:a16="http://schemas.microsoft.com/office/drawing/2014/main" xmlns="" id="{48359F38-FAA2-4450-9B48-CB3B5C539B42}"/>
              </a:ext>
            </a:extLst>
          </p:cNvPr>
          <p:cNvSpPr txBox="1"/>
          <p:nvPr/>
        </p:nvSpPr>
        <p:spPr>
          <a:xfrm>
            <a:off x="8567834" y="2132856"/>
            <a:ext cx="2193326" cy="1631216"/>
          </a:xfrm>
          <a:prstGeom prst="rect">
            <a:avLst/>
          </a:prstGeom>
          <a:noFill/>
        </p:spPr>
        <p:txBody>
          <a:bodyPr wrap="square" rtlCol="0">
            <a:spAutoFit/>
          </a:bodyPr>
          <a:lstStyle/>
          <a:p>
            <a:pPr marL="285750" indent="-285750" algn="r" rtl="1">
              <a:buFont typeface="Arial" panose="020B0604020202020204" pitchFamily="34" charset="0"/>
              <a:buChar char="•"/>
            </a:pPr>
            <a:r>
              <a:rPr lang="ar-MA" sz="2000" b="1" dirty="0">
                <a:latin typeface="Sakkal Majalla" panose="02000000000000000000" pitchFamily="2" charset="-78"/>
                <a:cs typeface="Sakkal Majalla" panose="02000000000000000000" pitchFamily="2" charset="-78"/>
              </a:rPr>
              <a:t>علوم الحياة</a:t>
            </a:r>
          </a:p>
          <a:p>
            <a:pPr marL="285750" indent="-285750" algn="r" rtl="1">
              <a:buFont typeface="Arial" panose="020B0604020202020204" pitchFamily="34" charset="0"/>
              <a:buChar char="•"/>
            </a:pPr>
            <a:r>
              <a:rPr lang="ar-MA" sz="2000" b="1" dirty="0">
                <a:latin typeface="Sakkal Majalla" panose="02000000000000000000" pitchFamily="2" charset="-78"/>
                <a:cs typeface="Sakkal Majalla" panose="02000000000000000000" pitchFamily="2" charset="-78"/>
              </a:rPr>
              <a:t>العلوم الفيزيائية</a:t>
            </a:r>
          </a:p>
          <a:p>
            <a:pPr marL="285750" indent="-285750" algn="r" rtl="1">
              <a:buFont typeface="Arial" panose="020B0604020202020204" pitchFamily="34" charset="0"/>
              <a:buChar char="•"/>
            </a:pPr>
            <a:r>
              <a:rPr lang="ar-MA" sz="2000" b="1" dirty="0">
                <a:latin typeface="Sakkal Majalla" panose="02000000000000000000" pitchFamily="2" charset="-78"/>
                <a:cs typeface="Sakkal Majalla" panose="02000000000000000000" pitchFamily="2" charset="-78"/>
              </a:rPr>
              <a:t>علم الأرض والفضاء</a:t>
            </a:r>
          </a:p>
          <a:p>
            <a:pPr marL="285750" indent="-285750" algn="r" rtl="1">
              <a:buFont typeface="Arial" panose="020B0604020202020204" pitchFamily="34" charset="0"/>
              <a:buChar char="•"/>
            </a:pPr>
            <a:r>
              <a:rPr lang="ar-MA" sz="2000" b="1" dirty="0">
                <a:latin typeface="Sakkal Majalla" panose="02000000000000000000" pitchFamily="2" charset="-78"/>
                <a:cs typeface="Sakkal Majalla" panose="02000000000000000000" pitchFamily="2" charset="-78"/>
              </a:rPr>
              <a:t>التكنولوجيا</a:t>
            </a:r>
          </a:p>
          <a:p>
            <a:pPr marL="285750" indent="-285750" algn="r" rtl="1">
              <a:buFont typeface="Arial" panose="020B0604020202020204" pitchFamily="34" charset="0"/>
              <a:buChar char="•"/>
            </a:pPr>
            <a:r>
              <a:rPr lang="fr-FR" sz="2000" b="1" dirty="0">
                <a:latin typeface="Sakkal Majalla" panose="02000000000000000000" pitchFamily="2" charset="-78"/>
                <a:cs typeface="Sakkal Majalla" panose="02000000000000000000" pitchFamily="2" charset="-78"/>
              </a:rPr>
              <a:t>L’informatique</a:t>
            </a:r>
          </a:p>
        </p:txBody>
      </p:sp>
      <p:cxnSp>
        <p:nvCxnSpPr>
          <p:cNvPr id="12" name="Connecteur : en angle 11">
            <a:extLst>
              <a:ext uri="{FF2B5EF4-FFF2-40B4-BE49-F238E27FC236}">
                <a16:creationId xmlns:a16="http://schemas.microsoft.com/office/drawing/2014/main" xmlns="" id="{88DBE611-4FF2-42AE-9663-018302024380}"/>
              </a:ext>
            </a:extLst>
          </p:cNvPr>
          <p:cNvCxnSpPr/>
          <p:nvPr/>
        </p:nvCxnSpPr>
        <p:spPr bwMode="auto">
          <a:xfrm>
            <a:off x="7104112" y="5013176"/>
            <a:ext cx="1872208" cy="1656184"/>
          </a:xfrm>
          <a:prstGeom prst="bentConnector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ZoneTexte 12">
            <a:extLst>
              <a:ext uri="{FF2B5EF4-FFF2-40B4-BE49-F238E27FC236}">
                <a16:creationId xmlns:a16="http://schemas.microsoft.com/office/drawing/2014/main" xmlns="" id="{C61C2D68-04D4-4D4F-B508-B784CA13F0CE}"/>
              </a:ext>
            </a:extLst>
          </p:cNvPr>
          <p:cNvSpPr txBox="1"/>
          <p:nvPr/>
        </p:nvSpPr>
        <p:spPr>
          <a:xfrm>
            <a:off x="8146771" y="5145126"/>
            <a:ext cx="2305713" cy="1323439"/>
          </a:xfrm>
          <a:prstGeom prst="rect">
            <a:avLst/>
          </a:prstGeom>
          <a:noFill/>
        </p:spPr>
        <p:txBody>
          <a:bodyPr wrap="square" rtlCol="0">
            <a:spAutoFit/>
          </a:bodyPr>
          <a:lstStyle/>
          <a:p>
            <a:pPr marL="285750" indent="-285750" algn="r" rtl="1">
              <a:buFont typeface="Arial" panose="020B0604020202020204" pitchFamily="34" charset="0"/>
              <a:buChar char="•"/>
            </a:pPr>
            <a:r>
              <a:rPr lang="ar-MA" sz="2000" b="1" dirty="0">
                <a:latin typeface="Sakkal Majalla" panose="02000000000000000000" pitchFamily="2" charset="-78"/>
                <a:cs typeface="Sakkal Majalla" panose="02000000000000000000" pitchFamily="2" charset="-78"/>
              </a:rPr>
              <a:t>نهج التقصي</a:t>
            </a:r>
          </a:p>
          <a:p>
            <a:pPr marL="285750" indent="-285750" algn="r" rtl="1">
              <a:buFont typeface="Arial" panose="020B0604020202020204" pitchFamily="34" charset="0"/>
              <a:buChar char="•"/>
            </a:pPr>
            <a:r>
              <a:rPr lang="ar-MA" sz="2000" b="1" dirty="0">
                <a:latin typeface="Sakkal Majalla" panose="02000000000000000000" pitchFamily="2" charset="-78"/>
                <a:cs typeface="Sakkal Majalla" panose="02000000000000000000" pitchFamily="2" charset="-78"/>
              </a:rPr>
              <a:t>المشروع</a:t>
            </a:r>
          </a:p>
          <a:p>
            <a:pPr marL="285750" indent="-285750" algn="r" rtl="1">
              <a:buFont typeface="Arial" panose="020B0604020202020204" pitchFamily="34" charset="0"/>
              <a:buChar char="•"/>
            </a:pPr>
            <a:r>
              <a:rPr lang="ar-MA" sz="2000" b="1" dirty="0">
                <a:latin typeface="Sakkal Majalla" panose="02000000000000000000" pitchFamily="2" charset="-78"/>
                <a:cs typeface="Sakkal Majalla" panose="02000000000000000000" pitchFamily="2" charset="-78"/>
              </a:rPr>
              <a:t>حل المشكلات</a:t>
            </a:r>
          </a:p>
          <a:p>
            <a:pPr marL="285750" indent="-285750" algn="r" rtl="1">
              <a:buFont typeface="Arial" panose="020B0604020202020204" pitchFamily="34" charset="0"/>
              <a:buChar char="•"/>
            </a:pPr>
            <a:r>
              <a:rPr lang="ar-MA" sz="2000" b="1" dirty="0">
                <a:latin typeface="Sakkal Majalla" panose="02000000000000000000" pitchFamily="2" charset="-78"/>
                <a:cs typeface="Sakkal Majalla" panose="02000000000000000000" pitchFamily="2" charset="-78"/>
              </a:rPr>
              <a:t>مهارات التفكير العلمي</a:t>
            </a:r>
            <a:endParaRPr lang="fr-FR" sz="2000" b="1" dirty="0">
              <a:latin typeface="Sakkal Majalla" panose="02000000000000000000" pitchFamily="2" charset="-78"/>
              <a:cs typeface="Sakkal Majalla" panose="02000000000000000000" pitchFamily="2" charset="-78"/>
            </a:endParaRPr>
          </a:p>
        </p:txBody>
      </p:sp>
      <p:cxnSp>
        <p:nvCxnSpPr>
          <p:cNvPr id="15" name="Connecteur : en angle 14">
            <a:extLst>
              <a:ext uri="{FF2B5EF4-FFF2-40B4-BE49-F238E27FC236}">
                <a16:creationId xmlns:a16="http://schemas.microsoft.com/office/drawing/2014/main" xmlns="" id="{11C50B83-5212-4C65-937D-D78F4FFD1C20}"/>
              </a:ext>
            </a:extLst>
          </p:cNvPr>
          <p:cNvCxnSpPr/>
          <p:nvPr/>
        </p:nvCxnSpPr>
        <p:spPr bwMode="auto">
          <a:xfrm rot="5400000">
            <a:off x="1875918" y="4048682"/>
            <a:ext cx="3039565" cy="1800200"/>
          </a:xfrm>
          <a:prstGeom prst="bentConnector3">
            <a:avLst>
              <a:gd name="adj1" fmla="val 7962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ZoneTexte 15">
            <a:extLst>
              <a:ext uri="{FF2B5EF4-FFF2-40B4-BE49-F238E27FC236}">
                <a16:creationId xmlns:a16="http://schemas.microsoft.com/office/drawing/2014/main" xmlns="" id="{0E2BB903-B69E-4D3E-8EEB-E081682C9EFD}"/>
              </a:ext>
            </a:extLst>
          </p:cNvPr>
          <p:cNvSpPr txBox="1"/>
          <p:nvPr/>
        </p:nvSpPr>
        <p:spPr>
          <a:xfrm>
            <a:off x="1161996" y="3252300"/>
            <a:ext cx="2809768" cy="2554545"/>
          </a:xfrm>
          <a:prstGeom prst="rect">
            <a:avLst/>
          </a:prstGeom>
          <a:noFill/>
        </p:spPr>
        <p:txBody>
          <a:bodyPr wrap="square" rtlCol="0">
            <a:spAutoFit/>
          </a:bodyPr>
          <a:lstStyle/>
          <a:p>
            <a:pPr marL="285750" indent="-285750" algn="r" rtl="1">
              <a:buFont typeface="Arial" panose="020B0604020202020204" pitchFamily="34" charset="0"/>
              <a:buChar char="•"/>
            </a:pPr>
            <a:r>
              <a:rPr lang="ar-MA" sz="2000" b="1" dirty="0">
                <a:latin typeface="Sakkal Majalla" panose="02000000000000000000" pitchFamily="2" charset="-78"/>
                <a:cs typeface="Sakkal Majalla" panose="02000000000000000000" pitchFamily="2" charset="-78"/>
              </a:rPr>
              <a:t>حب الاستطلاع</a:t>
            </a:r>
          </a:p>
          <a:p>
            <a:pPr marL="285750" indent="-285750" algn="r" rtl="1">
              <a:buFont typeface="Arial" panose="020B0604020202020204" pitchFamily="34" charset="0"/>
              <a:buChar char="•"/>
            </a:pPr>
            <a:r>
              <a:rPr lang="ar-MA" sz="2000" b="1" dirty="0">
                <a:latin typeface="Sakkal Majalla" panose="02000000000000000000" pitchFamily="2" charset="-78"/>
                <a:cs typeface="Sakkal Majalla" panose="02000000000000000000" pitchFamily="2" charset="-78"/>
              </a:rPr>
              <a:t>تحمل المسؤولية</a:t>
            </a:r>
          </a:p>
          <a:p>
            <a:pPr marL="285750" indent="-285750" algn="r" rtl="1">
              <a:buFont typeface="Arial" panose="020B0604020202020204" pitchFamily="34" charset="0"/>
              <a:buChar char="•"/>
            </a:pPr>
            <a:r>
              <a:rPr lang="ar-MA" sz="2000" b="1" dirty="0">
                <a:latin typeface="Sakkal Majalla" panose="02000000000000000000" pitchFamily="2" charset="-78"/>
                <a:cs typeface="Sakkal Majalla" panose="02000000000000000000" pitchFamily="2" charset="-78"/>
              </a:rPr>
              <a:t>الإبداع</a:t>
            </a:r>
          </a:p>
          <a:p>
            <a:pPr marL="285750" indent="-285750" algn="r" rtl="1">
              <a:buFont typeface="Arial" panose="020B0604020202020204" pitchFamily="34" charset="0"/>
              <a:buChar char="•"/>
            </a:pPr>
            <a:r>
              <a:rPr lang="ar-MA" sz="2000" b="1" dirty="0">
                <a:latin typeface="Sakkal Majalla" panose="02000000000000000000" pitchFamily="2" charset="-78"/>
                <a:cs typeface="Sakkal Majalla" panose="02000000000000000000" pitchFamily="2" charset="-78"/>
              </a:rPr>
              <a:t>الأمانة العلمية</a:t>
            </a:r>
          </a:p>
          <a:p>
            <a:pPr marL="285750" indent="-285750" algn="r" rtl="1">
              <a:buFont typeface="Arial" panose="020B0604020202020204" pitchFamily="34" charset="0"/>
              <a:buChar char="•"/>
            </a:pPr>
            <a:r>
              <a:rPr lang="ar-MA" sz="2000" b="1" dirty="0">
                <a:latin typeface="Sakkal Majalla" panose="02000000000000000000" pitchFamily="2" charset="-78"/>
                <a:cs typeface="Sakkal Majalla" panose="02000000000000000000" pitchFamily="2" charset="-78"/>
              </a:rPr>
              <a:t>المثابرة</a:t>
            </a:r>
          </a:p>
          <a:p>
            <a:pPr marL="285750" indent="-285750" algn="r" rtl="1">
              <a:buFont typeface="Arial" panose="020B0604020202020204" pitchFamily="34" charset="0"/>
              <a:buChar char="•"/>
            </a:pPr>
            <a:r>
              <a:rPr lang="ar-MA" sz="2000" b="1" dirty="0">
                <a:latin typeface="Sakkal Majalla" panose="02000000000000000000" pitchFamily="2" charset="-78"/>
                <a:cs typeface="Sakkal Majalla" panose="02000000000000000000" pitchFamily="2" charset="-78"/>
              </a:rPr>
              <a:t>التعليل العلمي</a:t>
            </a:r>
          </a:p>
          <a:p>
            <a:pPr marL="285750" indent="-285750" algn="r" rtl="1">
              <a:buFont typeface="Arial" panose="020B0604020202020204" pitchFamily="34" charset="0"/>
              <a:buChar char="•"/>
            </a:pPr>
            <a:r>
              <a:rPr lang="ar-MA" sz="2000" b="1" dirty="0">
                <a:latin typeface="Sakkal Majalla" panose="02000000000000000000" pitchFamily="2" charset="-78"/>
                <a:cs typeface="Sakkal Majalla" panose="02000000000000000000" pitchFamily="2" charset="-78"/>
              </a:rPr>
              <a:t>المبادرة والتعاون</a:t>
            </a:r>
          </a:p>
          <a:p>
            <a:pPr marL="285750" indent="-285750" algn="r" rtl="1">
              <a:buFont typeface="Arial" panose="020B0604020202020204" pitchFamily="34" charset="0"/>
              <a:buChar char="•"/>
            </a:pPr>
            <a:r>
              <a:rPr lang="ar-MA" sz="2000" b="1" dirty="0">
                <a:latin typeface="Sakkal Majalla" panose="02000000000000000000" pitchFamily="2" charset="-78"/>
                <a:cs typeface="Sakkal Majalla" panose="02000000000000000000" pitchFamily="2" charset="-78"/>
              </a:rPr>
              <a:t>تقدير العلم والعلماء</a:t>
            </a:r>
          </a:p>
        </p:txBody>
      </p:sp>
    </p:spTree>
    <p:extLst>
      <p:ext uri="{BB962C8B-B14F-4D97-AF65-F5344CB8AC3E}">
        <p14:creationId xmlns:p14="http://schemas.microsoft.com/office/powerpoint/2010/main" val="200716276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A1FB3821-9903-4AE0-A1E9-A04022D24E05}"/>
              </a:ext>
            </a:extLst>
          </p:cNvPr>
          <p:cNvSpPr txBox="1"/>
          <p:nvPr/>
        </p:nvSpPr>
        <p:spPr>
          <a:xfrm>
            <a:off x="2933209" y="0"/>
            <a:ext cx="6048672" cy="584775"/>
          </a:xfrm>
          <a:prstGeom prst="rect">
            <a:avLst/>
          </a:prstGeom>
          <a:solidFill>
            <a:srgbClr val="002060"/>
          </a:solidFill>
        </p:spPr>
        <p:txBody>
          <a:bodyPr wrap="square" rtlCol="0">
            <a:spAutoFit/>
          </a:bodyPr>
          <a:lstStyle/>
          <a:p>
            <a:pPr algn="ctr" rtl="1"/>
            <a:r>
              <a:rPr lang="ar-MA" sz="3200" dirty="0">
                <a:solidFill>
                  <a:schemeClr val="bg1"/>
                </a:solidFill>
                <a:latin typeface="Sakkal Majalla" panose="02000000000000000000" pitchFamily="2" charset="-78"/>
                <a:cs typeface="Khalid Art bold" pitchFamily="2" charset="-78"/>
              </a:rPr>
              <a:t>محاور ومحتوى المضامين الأساسية</a:t>
            </a:r>
            <a:endParaRPr lang="fr-FR" sz="3200" dirty="0">
              <a:solidFill>
                <a:schemeClr val="bg1"/>
              </a:solidFill>
              <a:latin typeface="Sakkal Majalla" panose="02000000000000000000" pitchFamily="2" charset="-78"/>
              <a:cs typeface="Khalid Art bold" pitchFamily="2" charset="-78"/>
            </a:endParaRPr>
          </a:p>
        </p:txBody>
      </p:sp>
      <p:graphicFrame>
        <p:nvGraphicFramePr>
          <p:cNvPr id="3" name="Diagramme 2">
            <a:extLst>
              <a:ext uri="{FF2B5EF4-FFF2-40B4-BE49-F238E27FC236}">
                <a16:creationId xmlns:a16="http://schemas.microsoft.com/office/drawing/2014/main" xmlns="" id="{5DB22098-F86F-44D3-9FCE-12BF26EE7BFE}"/>
              </a:ext>
            </a:extLst>
          </p:cNvPr>
          <p:cNvGraphicFramePr/>
          <p:nvPr>
            <p:extLst>
              <p:ext uri="{D42A27DB-BD31-4B8C-83A1-F6EECF244321}">
                <p14:modId xmlns:p14="http://schemas.microsoft.com/office/powerpoint/2010/main" val="1858767064"/>
              </p:ext>
            </p:extLst>
          </p:nvPr>
        </p:nvGraphicFramePr>
        <p:xfrm>
          <a:off x="7065988" y="908720"/>
          <a:ext cx="5114282"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me 4">
            <a:extLst>
              <a:ext uri="{FF2B5EF4-FFF2-40B4-BE49-F238E27FC236}">
                <a16:creationId xmlns:a16="http://schemas.microsoft.com/office/drawing/2014/main" xmlns="" id="{3384C5DE-4479-47D5-AC1F-EF1929A58C48}"/>
              </a:ext>
            </a:extLst>
          </p:cNvPr>
          <p:cNvGraphicFramePr/>
          <p:nvPr>
            <p:extLst>
              <p:ext uri="{D42A27DB-BD31-4B8C-83A1-F6EECF244321}">
                <p14:modId xmlns:p14="http://schemas.microsoft.com/office/powerpoint/2010/main" val="957638395"/>
              </p:ext>
            </p:extLst>
          </p:nvPr>
        </p:nvGraphicFramePr>
        <p:xfrm>
          <a:off x="2279576" y="908720"/>
          <a:ext cx="5114282" cy="46085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Image 5">
            <a:extLst>
              <a:ext uri="{FF2B5EF4-FFF2-40B4-BE49-F238E27FC236}">
                <a16:creationId xmlns:a16="http://schemas.microsoft.com/office/drawing/2014/main" xmlns="" id="{2CBDFA8C-E966-4B6D-AC4B-A145664AB07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03712" y="5407883"/>
            <a:ext cx="5668166" cy="1419423"/>
          </a:xfrm>
          <a:prstGeom prst="rect">
            <a:avLst/>
          </a:prstGeom>
        </p:spPr>
      </p:pic>
      <p:grpSp>
        <p:nvGrpSpPr>
          <p:cNvPr id="7" name="Groupe 6">
            <a:extLst>
              <a:ext uri="{FF2B5EF4-FFF2-40B4-BE49-F238E27FC236}">
                <a16:creationId xmlns:a16="http://schemas.microsoft.com/office/drawing/2014/main" xmlns="" id="{AFF2F94D-53DE-4020-A992-C6875805C128}"/>
              </a:ext>
            </a:extLst>
          </p:cNvPr>
          <p:cNvGrpSpPr/>
          <p:nvPr/>
        </p:nvGrpSpPr>
        <p:grpSpPr>
          <a:xfrm>
            <a:off x="45596" y="1196752"/>
            <a:ext cx="2233980" cy="1051324"/>
            <a:chOff x="1795" y="312106"/>
            <a:chExt cx="2233980" cy="1051324"/>
          </a:xfrm>
          <a:solidFill>
            <a:srgbClr val="00B050"/>
          </a:solidFill>
        </p:grpSpPr>
        <p:sp>
          <p:nvSpPr>
            <p:cNvPr id="8" name="Rectangle : coins arrondis 7">
              <a:extLst>
                <a:ext uri="{FF2B5EF4-FFF2-40B4-BE49-F238E27FC236}">
                  <a16:creationId xmlns:a16="http://schemas.microsoft.com/office/drawing/2014/main" xmlns="" id="{3BA7B7C8-5E16-42EF-83C4-BE68B072C8ED}"/>
                </a:ext>
              </a:extLst>
            </p:cNvPr>
            <p:cNvSpPr/>
            <p:nvPr/>
          </p:nvSpPr>
          <p:spPr>
            <a:xfrm>
              <a:off x="1795" y="312106"/>
              <a:ext cx="2233980" cy="105132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 coins arrondis 4">
              <a:extLst>
                <a:ext uri="{FF2B5EF4-FFF2-40B4-BE49-F238E27FC236}">
                  <a16:creationId xmlns:a16="http://schemas.microsoft.com/office/drawing/2014/main" xmlns="" id="{F8524077-C711-4A23-8E01-E6339BE8DE64}"/>
                </a:ext>
              </a:extLst>
            </p:cNvPr>
            <p:cNvSpPr txBox="1"/>
            <p:nvPr/>
          </p:nvSpPr>
          <p:spPr>
            <a:xfrm>
              <a:off x="32587" y="342898"/>
              <a:ext cx="2172396" cy="9897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latin typeface="Sakkal Majalla" panose="02000000000000000000" pitchFamily="2" charset="-78"/>
                  <a:cs typeface="Sakkal Majalla" panose="02000000000000000000" pitchFamily="2" charset="-78"/>
                </a:rPr>
                <a:t>Informatique</a:t>
              </a:r>
            </a:p>
          </p:txBody>
        </p:sp>
      </p:grpSp>
      <p:grpSp>
        <p:nvGrpSpPr>
          <p:cNvPr id="10" name="Groupe 9">
            <a:extLst>
              <a:ext uri="{FF2B5EF4-FFF2-40B4-BE49-F238E27FC236}">
                <a16:creationId xmlns:a16="http://schemas.microsoft.com/office/drawing/2014/main" xmlns="" id="{902C7F74-2E55-4B34-B4DB-68A74BF93D40}"/>
              </a:ext>
            </a:extLst>
          </p:cNvPr>
          <p:cNvGrpSpPr/>
          <p:nvPr/>
        </p:nvGrpSpPr>
        <p:grpSpPr>
          <a:xfrm>
            <a:off x="767408" y="2903338"/>
            <a:ext cx="1682119" cy="1051324"/>
            <a:chOff x="787690" y="1693935"/>
            <a:chExt cx="1682119" cy="1051324"/>
          </a:xfrm>
        </p:grpSpPr>
        <p:sp>
          <p:nvSpPr>
            <p:cNvPr id="11" name="Rectangle : coins arrondis 10">
              <a:extLst>
                <a:ext uri="{FF2B5EF4-FFF2-40B4-BE49-F238E27FC236}">
                  <a16:creationId xmlns:a16="http://schemas.microsoft.com/office/drawing/2014/main" xmlns="" id="{79BCBE50-931A-42F0-BA0F-17259A7FF546}"/>
                </a:ext>
              </a:extLst>
            </p:cNvPr>
            <p:cNvSpPr/>
            <p:nvPr/>
          </p:nvSpPr>
          <p:spPr>
            <a:xfrm>
              <a:off x="787690" y="1693935"/>
              <a:ext cx="1682119" cy="105132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ectangle : coins arrondis 4">
              <a:extLst>
                <a:ext uri="{FF2B5EF4-FFF2-40B4-BE49-F238E27FC236}">
                  <a16:creationId xmlns:a16="http://schemas.microsoft.com/office/drawing/2014/main" xmlns="" id="{40B5EA25-8232-42F1-9E4C-FFDBFD77542D}"/>
                </a:ext>
              </a:extLst>
            </p:cNvPr>
            <p:cNvSpPr txBox="1"/>
            <p:nvPr/>
          </p:nvSpPr>
          <p:spPr>
            <a:xfrm>
              <a:off x="818482" y="1724727"/>
              <a:ext cx="1620535" cy="9897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fr-FR" sz="1700" dirty="0">
                  <a:solidFill>
                    <a:srgbClr val="000000">
                      <a:hueOff val="0"/>
                      <a:satOff val="0"/>
                      <a:lumOff val="0"/>
                      <a:alphaOff val="0"/>
                    </a:srgbClr>
                  </a:solidFill>
                  <a:latin typeface="Sakkal Majalla" panose="02000000000000000000" pitchFamily="2" charset="-78"/>
                  <a:cs typeface="Sakkal Majalla" panose="02000000000000000000" pitchFamily="2" charset="-78"/>
                </a:rPr>
                <a:t>Programme d’informatique basé sur le </a:t>
              </a:r>
              <a:r>
                <a:rPr lang="fr-FR" sz="1700" dirty="0" err="1">
                  <a:solidFill>
                    <a:srgbClr val="000000">
                      <a:hueOff val="0"/>
                      <a:satOff val="0"/>
                      <a:lumOff val="0"/>
                      <a:alphaOff val="0"/>
                    </a:srgbClr>
                  </a:solidFill>
                  <a:latin typeface="Sakkal Majalla" panose="02000000000000000000" pitchFamily="2" charset="-78"/>
                  <a:cs typeface="Sakkal Majalla" panose="02000000000000000000" pitchFamily="2" charset="-78"/>
                </a:rPr>
                <a:t>coding</a:t>
              </a:r>
              <a:r>
                <a:rPr lang="fr-FR" sz="1700" dirty="0">
                  <a:solidFill>
                    <a:srgbClr val="000000">
                      <a:hueOff val="0"/>
                      <a:satOff val="0"/>
                      <a:lumOff val="0"/>
                      <a:alphaOff val="0"/>
                    </a:srgbClr>
                  </a:solidFill>
                  <a:latin typeface="Sakkal Majalla" panose="02000000000000000000" pitchFamily="2" charset="-78"/>
                  <a:cs typeface="Sakkal Majalla" panose="02000000000000000000" pitchFamily="2" charset="-78"/>
                </a:rPr>
                <a:t> à l’aide de scratche</a:t>
              </a:r>
              <a:endParaRPr lang="fr-FR" sz="1700" kern="1200" dirty="0">
                <a:solidFill>
                  <a:srgbClr val="000000">
                    <a:hueOff val="0"/>
                    <a:satOff val="0"/>
                    <a:lumOff val="0"/>
                    <a:alphaOff val="0"/>
                  </a:srgbClr>
                </a:solidFill>
                <a:latin typeface="Sakkal Majalla" panose="02000000000000000000" pitchFamily="2" charset="-78"/>
                <a:ea typeface="+mn-ea"/>
                <a:cs typeface="Sakkal Majalla" panose="02000000000000000000" pitchFamily="2" charset="-78"/>
              </a:endParaRPr>
            </a:p>
          </p:txBody>
        </p:sp>
      </p:grpSp>
      <p:sp>
        <p:nvSpPr>
          <p:cNvPr id="13" name="Connecteur droit 3">
            <a:extLst>
              <a:ext uri="{FF2B5EF4-FFF2-40B4-BE49-F238E27FC236}">
                <a16:creationId xmlns:a16="http://schemas.microsoft.com/office/drawing/2014/main" xmlns="" id="{F572B1EE-CEC3-4F93-9752-3362216E42E0}"/>
              </a:ext>
            </a:extLst>
          </p:cNvPr>
          <p:cNvSpPr/>
          <p:nvPr/>
        </p:nvSpPr>
        <p:spPr>
          <a:xfrm>
            <a:off x="495489" y="2246911"/>
            <a:ext cx="241127" cy="880242"/>
          </a:xfrm>
          <a:custGeom>
            <a:avLst/>
            <a:gdLst/>
            <a:ahLst/>
            <a:cxnLst/>
            <a:rect l="0" t="0" r="0" b="0"/>
            <a:pathLst>
              <a:path>
                <a:moveTo>
                  <a:pt x="0" y="0"/>
                </a:moveTo>
                <a:lnTo>
                  <a:pt x="0" y="880242"/>
                </a:lnTo>
                <a:lnTo>
                  <a:pt x="241127" y="88024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188643298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0CA2D841-894F-4782-B752-277E51BE2F6E}"/>
              </a:ext>
            </a:extLst>
          </p:cNvPr>
          <p:cNvSpPr txBox="1"/>
          <p:nvPr/>
        </p:nvSpPr>
        <p:spPr>
          <a:xfrm>
            <a:off x="4089845" y="-10124"/>
            <a:ext cx="8136904" cy="523220"/>
          </a:xfrm>
          <a:prstGeom prst="rect">
            <a:avLst/>
          </a:prstGeom>
          <a:solidFill>
            <a:srgbClr val="002060"/>
          </a:solidFill>
        </p:spPr>
        <p:txBody>
          <a:bodyPr wrap="square" rtlCol="0">
            <a:spAutoFit/>
          </a:bodyPr>
          <a:lstStyle/>
          <a:p>
            <a:pPr algn="ctr" rtl="1"/>
            <a:r>
              <a:rPr lang="ar-MA" sz="2800" dirty="0">
                <a:solidFill>
                  <a:schemeClr val="bg1"/>
                </a:solidFill>
                <a:cs typeface="Khalid Art bold" pitchFamily="2" charset="-78"/>
              </a:rPr>
              <a:t>القيم والمواقف</a:t>
            </a:r>
            <a:endParaRPr lang="fr-FR" sz="2800" dirty="0">
              <a:solidFill>
                <a:schemeClr val="bg1"/>
              </a:solidFill>
              <a:cs typeface="Khalid Art bold" pitchFamily="2" charset="-78"/>
            </a:endParaRPr>
          </a:p>
        </p:txBody>
      </p:sp>
      <p:sp>
        <p:nvSpPr>
          <p:cNvPr id="3" name="ZoneTexte 2">
            <a:extLst>
              <a:ext uri="{FF2B5EF4-FFF2-40B4-BE49-F238E27FC236}">
                <a16:creationId xmlns:a16="http://schemas.microsoft.com/office/drawing/2014/main" xmlns="" id="{CAB308E0-7C28-463A-9B6A-68726DF8958C}"/>
              </a:ext>
            </a:extLst>
          </p:cNvPr>
          <p:cNvSpPr txBox="1"/>
          <p:nvPr/>
        </p:nvSpPr>
        <p:spPr>
          <a:xfrm>
            <a:off x="4583832" y="885267"/>
            <a:ext cx="7200800" cy="954107"/>
          </a:xfrm>
          <a:prstGeom prst="rect">
            <a:avLst/>
          </a:prstGeom>
          <a:noFill/>
        </p:spPr>
        <p:txBody>
          <a:bodyPr wrap="square" rtlCol="0">
            <a:spAutoFit/>
          </a:bodyPr>
          <a:lstStyle/>
          <a:p>
            <a:pPr algn="r" rtl="1"/>
            <a:r>
              <a:rPr lang="ar-MA" sz="2800" dirty="0">
                <a:latin typeface="Sakkal Majalla" panose="02000000000000000000" pitchFamily="2" charset="-78"/>
                <a:cs typeface="Sakkal Majalla" panose="02000000000000000000" pitchFamily="2" charset="-78"/>
              </a:rPr>
              <a:t>القيم العلمية هي مجموعة تصورات عقلية ووجدانية تحدد موقف الانسان إزاء موضوع علمي من خلال أبعد ثلاثية متماسكة العناصر:</a:t>
            </a:r>
          </a:p>
        </p:txBody>
      </p:sp>
      <p:sp>
        <p:nvSpPr>
          <p:cNvPr id="5" name="ZoneTexte 4">
            <a:extLst>
              <a:ext uri="{FF2B5EF4-FFF2-40B4-BE49-F238E27FC236}">
                <a16:creationId xmlns:a16="http://schemas.microsoft.com/office/drawing/2014/main" xmlns="" id="{44BF839E-2665-485A-AD60-1C719806B003}"/>
              </a:ext>
            </a:extLst>
          </p:cNvPr>
          <p:cNvSpPr txBox="1"/>
          <p:nvPr/>
        </p:nvSpPr>
        <p:spPr>
          <a:xfrm>
            <a:off x="911424" y="4797152"/>
            <a:ext cx="10873208" cy="523220"/>
          </a:xfrm>
          <a:prstGeom prst="rect">
            <a:avLst/>
          </a:prstGeom>
          <a:noFill/>
        </p:spPr>
        <p:txBody>
          <a:bodyPr wrap="square" rtlCol="0">
            <a:spAutoFit/>
          </a:bodyPr>
          <a:lstStyle/>
          <a:p>
            <a:pPr algn="r" rtl="1"/>
            <a:r>
              <a:rPr lang="ar-MA" sz="2800" dirty="0">
                <a:latin typeface="Sakkal Majalla" panose="02000000000000000000" pitchFamily="2" charset="-78"/>
                <a:cs typeface="Sakkal Majalla" panose="02000000000000000000" pitchFamily="2" charset="-78"/>
              </a:rPr>
              <a:t>ترتبط القيم العلمية بالتفكير العلمي؛  وظيفتها توجيه التفكير إلى الابتكار، شريطة أن تكون هذه القيم إيجابية</a:t>
            </a:r>
            <a:endParaRPr lang="fr-FR" sz="2800" dirty="0">
              <a:latin typeface="Sakkal Majalla" panose="02000000000000000000" pitchFamily="2" charset="-78"/>
              <a:cs typeface="Sakkal Majalla" panose="02000000000000000000" pitchFamily="2" charset="-78"/>
            </a:endParaRPr>
          </a:p>
        </p:txBody>
      </p:sp>
      <p:sp>
        <p:nvSpPr>
          <p:cNvPr id="8" name="Ellipse 7">
            <a:extLst>
              <a:ext uri="{FF2B5EF4-FFF2-40B4-BE49-F238E27FC236}">
                <a16:creationId xmlns:a16="http://schemas.microsoft.com/office/drawing/2014/main" xmlns="" id="{1C7B1AFD-17D4-4CAF-BFB1-0F8EBB4E0AD8}"/>
              </a:ext>
            </a:extLst>
          </p:cNvPr>
          <p:cNvSpPr/>
          <p:nvPr/>
        </p:nvSpPr>
        <p:spPr bwMode="auto">
          <a:xfrm>
            <a:off x="9408368" y="2640687"/>
            <a:ext cx="2088232" cy="1368152"/>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lvl="0" algn="ctr" rtl="1"/>
            <a:r>
              <a:rPr lang="ar-MA" sz="2800" b="1" dirty="0">
                <a:solidFill>
                  <a:srgbClr val="FF0000"/>
                </a:solidFill>
                <a:latin typeface="Sakkal Majalla" panose="02000000000000000000" pitchFamily="2" charset="-78"/>
                <a:cs typeface="Sakkal Majalla" panose="02000000000000000000" pitchFamily="2" charset="-78"/>
              </a:rPr>
              <a:t>البعد المعرفي</a:t>
            </a:r>
            <a:endParaRPr lang="fr-FR" sz="2800" dirty="0">
              <a:solidFill>
                <a:srgbClr val="000000"/>
              </a:solidFill>
              <a:latin typeface="Sakkal Majalla" panose="02000000000000000000" pitchFamily="2" charset="-78"/>
              <a:cs typeface="Sakkal Majalla" panose="02000000000000000000" pitchFamily="2" charset="-78"/>
            </a:endParaRPr>
          </a:p>
          <a:p>
            <a:pPr lvl="0" algn="ctr" rtl="1"/>
            <a:r>
              <a:rPr lang="ar-MA" sz="2800" dirty="0">
                <a:solidFill>
                  <a:srgbClr val="000000"/>
                </a:solidFill>
                <a:latin typeface="Sakkal Majalla" panose="02000000000000000000" pitchFamily="2" charset="-78"/>
                <a:cs typeface="Sakkal Majalla" panose="02000000000000000000" pitchFamily="2" charset="-78"/>
              </a:rPr>
              <a:t> </a:t>
            </a:r>
            <a:r>
              <a:rPr lang="ar-MA" sz="2000" dirty="0">
                <a:solidFill>
                  <a:srgbClr val="000000"/>
                </a:solidFill>
                <a:latin typeface="Sakkal Majalla" panose="02000000000000000000" pitchFamily="2" charset="-78"/>
                <a:cs typeface="Sakkal Majalla" panose="02000000000000000000" pitchFamily="2" charset="-78"/>
              </a:rPr>
              <a:t>المعلومات</a:t>
            </a:r>
          </a:p>
        </p:txBody>
      </p:sp>
      <p:sp>
        <p:nvSpPr>
          <p:cNvPr id="9" name="Ellipse 8">
            <a:extLst>
              <a:ext uri="{FF2B5EF4-FFF2-40B4-BE49-F238E27FC236}">
                <a16:creationId xmlns:a16="http://schemas.microsoft.com/office/drawing/2014/main" xmlns="" id="{733624A4-98F1-4DD8-AA4F-D06CB7066CD8}"/>
              </a:ext>
            </a:extLst>
          </p:cNvPr>
          <p:cNvSpPr/>
          <p:nvPr/>
        </p:nvSpPr>
        <p:spPr bwMode="auto">
          <a:xfrm>
            <a:off x="6774228" y="2744924"/>
            <a:ext cx="2088232" cy="1368152"/>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lvl="0" algn="ctr" rtl="1"/>
            <a:r>
              <a:rPr lang="ar-MA" sz="2800" b="1" dirty="0">
                <a:solidFill>
                  <a:srgbClr val="FF0000"/>
                </a:solidFill>
                <a:latin typeface="Sakkal Majalla" panose="02000000000000000000" pitchFamily="2" charset="-78"/>
                <a:cs typeface="Sakkal Majalla" panose="02000000000000000000" pitchFamily="2" charset="-78"/>
              </a:rPr>
              <a:t>البعد الوجداني</a:t>
            </a:r>
            <a:endParaRPr lang="fr-FR" sz="2800" dirty="0">
              <a:solidFill>
                <a:srgbClr val="000000"/>
              </a:solidFill>
              <a:latin typeface="Sakkal Majalla" panose="02000000000000000000" pitchFamily="2" charset="-78"/>
              <a:cs typeface="Sakkal Majalla" panose="02000000000000000000" pitchFamily="2" charset="-78"/>
            </a:endParaRPr>
          </a:p>
          <a:p>
            <a:pPr lvl="0" algn="ctr" rtl="1"/>
            <a:r>
              <a:rPr lang="ar-MA" sz="2800" dirty="0">
                <a:solidFill>
                  <a:srgbClr val="000000"/>
                </a:solidFill>
                <a:latin typeface="Sakkal Majalla" panose="02000000000000000000" pitchFamily="2" charset="-78"/>
                <a:cs typeface="Sakkal Majalla" panose="02000000000000000000" pitchFamily="2" charset="-78"/>
              </a:rPr>
              <a:t> </a:t>
            </a:r>
            <a:r>
              <a:rPr lang="ar-MA" sz="2000" dirty="0" err="1">
                <a:solidFill>
                  <a:srgbClr val="000000"/>
                </a:solidFill>
                <a:latin typeface="Sakkal Majalla" panose="02000000000000000000" pitchFamily="2" charset="-78"/>
                <a:cs typeface="Sakkal Majalla" panose="02000000000000000000" pitchFamily="2" charset="-78"/>
              </a:rPr>
              <a:t>الميولات</a:t>
            </a:r>
            <a:r>
              <a:rPr lang="ar-MA" sz="2000" dirty="0">
                <a:solidFill>
                  <a:srgbClr val="000000"/>
                </a:solidFill>
                <a:latin typeface="Sakkal Majalla" panose="02000000000000000000" pitchFamily="2" charset="-78"/>
                <a:cs typeface="Sakkal Majalla" panose="02000000000000000000" pitchFamily="2" charset="-78"/>
              </a:rPr>
              <a:t> والاتجاهات</a:t>
            </a:r>
          </a:p>
        </p:txBody>
      </p:sp>
      <p:sp>
        <p:nvSpPr>
          <p:cNvPr id="10" name="Ellipse 9">
            <a:extLst>
              <a:ext uri="{FF2B5EF4-FFF2-40B4-BE49-F238E27FC236}">
                <a16:creationId xmlns:a16="http://schemas.microsoft.com/office/drawing/2014/main" xmlns="" id="{C077BC51-B3EC-4DCF-9771-9D7DB1CACDD8}"/>
              </a:ext>
            </a:extLst>
          </p:cNvPr>
          <p:cNvSpPr/>
          <p:nvPr/>
        </p:nvSpPr>
        <p:spPr bwMode="auto">
          <a:xfrm>
            <a:off x="4140088" y="2820593"/>
            <a:ext cx="2088232" cy="1368152"/>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lvl="0" algn="ctr" rtl="1"/>
            <a:r>
              <a:rPr lang="ar-MA" sz="2800" b="1" dirty="0">
                <a:solidFill>
                  <a:srgbClr val="FF0000"/>
                </a:solidFill>
                <a:latin typeface="Sakkal Majalla" panose="02000000000000000000" pitchFamily="2" charset="-78"/>
                <a:cs typeface="Sakkal Majalla" panose="02000000000000000000" pitchFamily="2" charset="-78"/>
              </a:rPr>
              <a:t>البعد الأدائي</a:t>
            </a:r>
            <a:endParaRPr lang="fr-FR" sz="2800" dirty="0">
              <a:solidFill>
                <a:srgbClr val="000000"/>
              </a:solidFill>
              <a:latin typeface="Sakkal Majalla" panose="02000000000000000000" pitchFamily="2" charset="-78"/>
              <a:cs typeface="Sakkal Majalla" panose="02000000000000000000" pitchFamily="2" charset="-78"/>
            </a:endParaRPr>
          </a:p>
          <a:p>
            <a:pPr lvl="0" algn="ctr" rtl="1"/>
            <a:r>
              <a:rPr lang="ar-MA" sz="2800" dirty="0">
                <a:solidFill>
                  <a:srgbClr val="000000"/>
                </a:solidFill>
                <a:latin typeface="Sakkal Majalla" panose="02000000000000000000" pitchFamily="2" charset="-78"/>
                <a:cs typeface="Sakkal Majalla" panose="02000000000000000000" pitchFamily="2" charset="-78"/>
              </a:rPr>
              <a:t> </a:t>
            </a:r>
            <a:r>
              <a:rPr lang="ar-MA" sz="2000" dirty="0" err="1">
                <a:solidFill>
                  <a:srgbClr val="000000"/>
                </a:solidFill>
                <a:latin typeface="Sakkal Majalla" panose="02000000000000000000" pitchFamily="2" charset="-78"/>
                <a:cs typeface="Sakkal Majalla" panose="02000000000000000000" pitchFamily="2" charset="-78"/>
              </a:rPr>
              <a:t>السلوكات</a:t>
            </a:r>
            <a:endParaRPr lang="ar-MA" sz="2000" dirty="0">
              <a:solidFill>
                <a:srgbClr val="000000"/>
              </a:solidFill>
              <a:latin typeface="Sakkal Majalla" panose="02000000000000000000" pitchFamily="2" charset="-78"/>
              <a:cs typeface="Sakkal Majalla" panose="02000000000000000000" pitchFamily="2" charset="-78"/>
            </a:endParaRPr>
          </a:p>
        </p:txBody>
      </p:sp>
      <p:pic>
        <p:nvPicPr>
          <p:cNvPr id="11" name="Image 10">
            <a:extLst>
              <a:ext uri="{FF2B5EF4-FFF2-40B4-BE49-F238E27FC236}">
                <a16:creationId xmlns:a16="http://schemas.microsoft.com/office/drawing/2014/main" xmlns="" id="{29DD957B-11BD-4D96-B543-1ADCB9418122}"/>
              </a:ext>
            </a:extLst>
          </p:cNvPr>
          <p:cNvPicPr>
            <a:picLocks noChangeAspect="1"/>
          </p:cNvPicPr>
          <p:nvPr/>
        </p:nvPicPr>
        <p:blipFill>
          <a:blip r:embed="rId2"/>
          <a:stretch>
            <a:fillRect/>
          </a:stretch>
        </p:blipFill>
        <p:spPr>
          <a:xfrm>
            <a:off x="0" y="-26286"/>
            <a:ext cx="4253948" cy="2989815"/>
          </a:xfrm>
          <a:prstGeom prst="rect">
            <a:avLst/>
          </a:prstGeom>
        </p:spPr>
      </p:pic>
    </p:spTree>
    <p:extLst>
      <p:ext uri="{BB962C8B-B14F-4D97-AF65-F5344CB8AC3E}">
        <p14:creationId xmlns:p14="http://schemas.microsoft.com/office/powerpoint/2010/main" val="324324407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xmlns="" id="{0DD69228-7D02-4767-AFFE-100DA0FB0A98}"/>
              </a:ext>
            </a:extLst>
          </p:cNvPr>
          <p:cNvSpPr/>
          <p:nvPr/>
        </p:nvSpPr>
        <p:spPr bwMode="auto">
          <a:xfrm>
            <a:off x="5159896" y="2204864"/>
            <a:ext cx="2160240" cy="1800200"/>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MA" sz="2800" b="0" i="0" u="none" strike="noStrike" cap="none" normalizeH="0" baseline="0" dirty="0">
                <a:ln>
                  <a:noFill/>
                </a:ln>
                <a:solidFill>
                  <a:schemeClr val="bg1"/>
                </a:solidFill>
                <a:effectLst/>
                <a:cs typeface="Khalid Art bold" pitchFamily="2" charset="-78"/>
              </a:rPr>
              <a:t>القيم</a:t>
            </a:r>
            <a:endParaRPr kumimoji="0" lang="fr-FR" sz="2800" b="0" i="0" u="none" strike="noStrike" cap="none" normalizeH="0" baseline="0" dirty="0">
              <a:ln>
                <a:noFill/>
              </a:ln>
              <a:solidFill>
                <a:schemeClr val="bg1"/>
              </a:solidFill>
              <a:effectLst/>
              <a:cs typeface="Khalid Art bold" pitchFamily="2" charset="-7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ar-MA" sz="2800" b="0" i="0" u="none" strike="noStrike" cap="none" normalizeH="0" baseline="0" dirty="0">
                <a:ln>
                  <a:noFill/>
                </a:ln>
                <a:solidFill>
                  <a:schemeClr val="bg1"/>
                </a:solidFill>
                <a:effectLst/>
                <a:cs typeface="Khalid Art bold" pitchFamily="2" charset="-78"/>
              </a:rPr>
              <a:t> الإيجابية</a:t>
            </a:r>
            <a:endParaRPr kumimoji="0" lang="fr-FR" sz="2800" b="0" i="0" u="none" strike="noStrike" cap="none" normalizeH="0" baseline="0" dirty="0">
              <a:ln>
                <a:noFill/>
              </a:ln>
              <a:solidFill>
                <a:schemeClr val="bg1"/>
              </a:solidFill>
              <a:effectLst/>
              <a:cs typeface="Khalid Art bold" pitchFamily="2" charset="-78"/>
            </a:endParaRPr>
          </a:p>
        </p:txBody>
      </p:sp>
      <p:cxnSp>
        <p:nvCxnSpPr>
          <p:cNvPr id="4" name="Connecteur droit avec flèche 3">
            <a:extLst>
              <a:ext uri="{FF2B5EF4-FFF2-40B4-BE49-F238E27FC236}">
                <a16:creationId xmlns:a16="http://schemas.microsoft.com/office/drawing/2014/main" xmlns="" id="{D8166931-B100-421D-8B54-1B94CB80C9C3}"/>
              </a:ext>
            </a:extLst>
          </p:cNvPr>
          <p:cNvCxnSpPr/>
          <p:nvPr/>
        </p:nvCxnSpPr>
        <p:spPr bwMode="auto">
          <a:xfrm flipV="1">
            <a:off x="6739098" y="1649772"/>
            <a:ext cx="1115676" cy="776793"/>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Connecteur droit avec flèche 4">
            <a:extLst>
              <a:ext uri="{FF2B5EF4-FFF2-40B4-BE49-F238E27FC236}">
                <a16:creationId xmlns:a16="http://schemas.microsoft.com/office/drawing/2014/main" xmlns="" id="{A00CF66E-AC40-4F24-A2FF-30BEEF448CA8}"/>
              </a:ext>
            </a:extLst>
          </p:cNvPr>
          <p:cNvCxnSpPr/>
          <p:nvPr/>
        </p:nvCxnSpPr>
        <p:spPr bwMode="auto">
          <a:xfrm flipV="1">
            <a:off x="7268846" y="2325204"/>
            <a:ext cx="892424" cy="479657"/>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Connecteur droit avec flèche 5">
            <a:extLst>
              <a:ext uri="{FF2B5EF4-FFF2-40B4-BE49-F238E27FC236}">
                <a16:creationId xmlns:a16="http://schemas.microsoft.com/office/drawing/2014/main" xmlns="" id="{652B39AE-67A3-40E1-A7BB-D9383289ED5C}"/>
              </a:ext>
            </a:extLst>
          </p:cNvPr>
          <p:cNvCxnSpPr/>
          <p:nvPr/>
        </p:nvCxnSpPr>
        <p:spPr bwMode="auto">
          <a:xfrm flipV="1">
            <a:off x="7238156" y="3192791"/>
            <a:ext cx="1234108" cy="1"/>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onnecteur droit avec flèche 6">
            <a:extLst>
              <a:ext uri="{FF2B5EF4-FFF2-40B4-BE49-F238E27FC236}">
                <a16:creationId xmlns:a16="http://schemas.microsoft.com/office/drawing/2014/main" xmlns="" id="{FA9611CD-079E-4B02-80A6-C4F12633EB33}"/>
              </a:ext>
            </a:extLst>
          </p:cNvPr>
          <p:cNvCxnSpPr/>
          <p:nvPr/>
        </p:nvCxnSpPr>
        <p:spPr bwMode="auto">
          <a:xfrm>
            <a:off x="7033791" y="3665209"/>
            <a:ext cx="1167209" cy="328628"/>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Connecteur droit avec flèche 7">
            <a:extLst>
              <a:ext uri="{FF2B5EF4-FFF2-40B4-BE49-F238E27FC236}">
                <a16:creationId xmlns:a16="http://schemas.microsoft.com/office/drawing/2014/main" xmlns="" id="{9EFCBB31-85E0-46EB-B521-F729028C38E9}"/>
              </a:ext>
            </a:extLst>
          </p:cNvPr>
          <p:cNvCxnSpPr/>
          <p:nvPr/>
        </p:nvCxnSpPr>
        <p:spPr bwMode="auto">
          <a:xfrm>
            <a:off x="6862364" y="3841437"/>
            <a:ext cx="1105644" cy="955715"/>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onnecteur droit avec flèche 12">
            <a:extLst>
              <a:ext uri="{FF2B5EF4-FFF2-40B4-BE49-F238E27FC236}">
                <a16:creationId xmlns:a16="http://schemas.microsoft.com/office/drawing/2014/main" xmlns="" id="{72085702-5445-4C5C-B3E0-F6750A891391}"/>
              </a:ext>
            </a:extLst>
          </p:cNvPr>
          <p:cNvCxnSpPr/>
          <p:nvPr/>
        </p:nvCxnSpPr>
        <p:spPr bwMode="auto">
          <a:xfrm flipH="1" flipV="1">
            <a:off x="4868970" y="1591412"/>
            <a:ext cx="953056" cy="737414"/>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onnecteur droit avec flèche 14">
            <a:extLst>
              <a:ext uri="{FF2B5EF4-FFF2-40B4-BE49-F238E27FC236}">
                <a16:creationId xmlns:a16="http://schemas.microsoft.com/office/drawing/2014/main" xmlns="" id="{632A7654-AE3E-4EEC-A475-D2B3BDC62296}"/>
              </a:ext>
            </a:extLst>
          </p:cNvPr>
          <p:cNvCxnSpPr/>
          <p:nvPr/>
        </p:nvCxnSpPr>
        <p:spPr bwMode="auto">
          <a:xfrm flipH="1">
            <a:off x="4130210" y="3173568"/>
            <a:ext cx="1029687" cy="19223"/>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Connecteur droit avec flèche 15">
            <a:extLst>
              <a:ext uri="{FF2B5EF4-FFF2-40B4-BE49-F238E27FC236}">
                <a16:creationId xmlns:a16="http://schemas.microsoft.com/office/drawing/2014/main" xmlns="" id="{E90A3880-AB05-49C7-80C4-09DD553ADEB6}"/>
              </a:ext>
            </a:extLst>
          </p:cNvPr>
          <p:cNvCxnSpPr/>
          <p:nvPr/>
        </p:nvCxnSpPr>
        <p:spPr bwMode="auto">
          <a:xfrm flipH="1" flipV="1">
            <a:off x="4625258" y="2204864"/>
            <a:ext cx="598385" cy="599997"/>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necteur droit avec flèche 18">
            <a:extLst>
              <a:ext uri="{FF2B5EF4-FFF2-40B4-BE49-F238E27FC236}">
                <a16:creationId xmlns:a16="http://schemas.microsoft.com/office/drawing/2014/main" xmlns="" id="{D7BC5B0D-935B-45FE-A383-5F93F505ACEA}"/>
              </a:ext>
            </a:extLst>
          </p:cNvPr>
          <p:cNvCxnSpPr/>
          <p:nvPr/>
        </p:nvCxnSpPr>
        <p:spPr bwMode="auto">
          <a:xfrm flipH="1">
            <a:off x="4318762" y="3645986"/>
            <a:ext cx="1120532" cy="673308"/>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Connecteur droit avec flèche 20">
            <a:extLst>
              <a:ext uri="{FF2B5EF4-FFF2-40B4-BE49-F238E27FC236}">
                <a16:creationId xmlns:a16="http://schemas.microsoft.com/office/drawing/2014/main" xmlns="" id="{3EB166B5-2049-4829-A19D-6155C37203CE}"/>
              </a:ext>
            </a:extLst>
          </p:cNvPr>
          <p:cNvCxnSpPr/>
          <p:nvPr/>
        </p:nvCxnSpPr>
        <p:spPr bwMode="auto">
          <a:xfrm flipH="1">
            <a:off x="4868970" y="3993837"/>
            <a:ext cx="990891" cy="851005"/>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 coins arrondis 23">
            <a:extLst>
              <a:ext uri="{FF2B5EF4-FFF2-40B4-BE49-F238E27FC236}">
                <a16:creationId xmlns:a16="http://schemas.microsoft.com/office/drawing/2014/main" xmlns="" id="{84741B81-D2BA-4B91-937E-09A9BA8DC875}"/>
              </a:ext>
            </a:extLst>
          </p:cNvPr>
          <p:cNvSpPr/>
          <p:nvPr/>
        </p:nvSpPr>
        <p:spPr bwMode="auto">
          <a:xfrm>
            <a:off x="7715058" y="882862"/>
            <a:ext cx="1886372" cy="737405"/>
          </a:xfrm>
          <a:prstGeom prst="roundRect">
            <a:avLst/>
          </a:prstGeom>
          <a:solidFill>
            <a:schemeClr val="bg1">
              <a:lumMod val="95000"/>
            </a:schemeClr>
          </a:solidFill>
          <a:ln w="12700"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MA" dirty="0">
                <a:cs typeface="Khalid Art bold" pitchFamily="2" charset="-78"/>
              </a:rPr>
              <a:t>حب الاستطلاع</a:t>
            </a:r>
            <a:endParaRPr kumimoji="0" lang="fr-FR" sz="1800" b="0" i="0" u="none" strike="noStrike" cap="none" normalizeH="0" baseline="0" dirty="0">
              <a:ln>
                <a:noFill/>
              </a:ln>
              <a:solidFill>
                <a:schemeClr val="tx1"/>
              </a:solidFill>
              <a:effectLst/>
              <a:cs typeface="Khalid Art bold" pitchFamily="2" charset="-78"/>
            </a:endParaRPr>
          </a:p>
        </p:txBody>
      </p:sp>
      <p:sp>
        <p:nvSpPr>
          <p:cNvPr id="25" name="Rectangle : coins arrondis 24">
            <a:extLst>
              <a:ext uri="{FF2B5EF4-FFF2-40B4-BE49-F238E27FC236}">
                <a16:creationId xmlns:a16="http://schemas.microsoft.com/office/drawing/2014/main" xmlns="" id="{0297A799-5862-4027-85C1-F6E352647CFF}"/>
              </a:ext>
            </a:extLst>
          </p:cNvPr>
          <p:cNvSpPr/>
          <p:nvPr/>
        </p:nvSpPr>
        <p:spPr bwMode="auto">
          <a:xfrm>
            <a:off x="2170528" y="2824088"/>
            <a:ext cx="1886372" cy="737405"/>
          </a:xfrm>
          <a:prstGeom prst="roundRect">
            <a:avLst/>
          </a:prstGeom>
          <a:solidFill>
            <a:schemeClr val="bg1">
              <a:lumMod val="95000"/>
            </a:schemeClr>
          </a:solidFill>
          <a:ln w="12700"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MA" dirty="0">
                <a:cs typeface="Khalid Art bold" pitchFamily="2" charset="-78"/>
              </a:rPr>
              <a:t>المرونة</a:t>
            </a:r>
            <a:endParaRPr kumimoji="0" lang="fr-FR" sz="1800" b="0" i="0" u="none" strike="noStrike" cap="none" normalizeH="0" baseline="0" dirty="0">
              <a:ln>
                <a:noFill/>
              </a:ln>
              <a:solidFill>
                <a:schemeClr val="tx1"/>
              </a:solidFill>
              <a:effectLst/>
              <a:cs typeface="Khalid Art bold" pitchFamily="2" charset="-78"/>
            </a:endParaRPr>
          </a:p>
        </p:txBody>
      </p:sp>
      <p:sp>
        <p:nvSpPr>
          <p:cNvPr id="26" name="Rectangle : coins arrondis 25">
            <a:extLst>
              <a:ext uri="{FF2B5EF4-FFF2-40B4-BE49-F238E27FC236}">
                <a16:creationId xmlns:a16="http://schemas.microsoft.com/office/drawing/2014/main" xmlns="" id="{33DE74C0-FE9C-4135-90D2-D97D46DE459E}"/>
              </a:ext>
            </a:extLst>
          </p:cNvPr>
          <p:cNvSpPr/>
          <p:nvPr/>
        </p:nvSpPr>
        <p:spPr bwMode="auto">
          <a:xfrm>
            <a:off x="2690408" y="1798525"/>
            <a:ext cx="1886372" cy="737405"/>
          </a:xfrm>
          <a:prstGeom prst="roundRect">
            <a:avLst/>
          </a:prstGeom>
          <a:solidFill>
            <a:schemeClr val="bg1">
              <a:lumMod val="95000"/>
            </a:schemeClr>
          </a:solidFill>
          <a:ln w="12700"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MA" dirty="0">
                <a:cs typeface="Khalid Art bold" pitchFamily="2" charset="-78"/>
              </a:rPr>
              <a:t>التعاون</a:t>
            </a:r>
            <a:endParaRPr kumimoji="0" lang="fr-FR" sz="1800" b="0" i="0" u="none" strike="noStrike" cap="none" normalizeH="0" baseline="0" dirty="0">
              <a:ln>
                <a:noFill/>
              </a:ln>
              <a:solidFill>
                <a:schemeClr val="tx1"/>
              </a:solidFill>
              <a:effectLst/>
              <a:cs typeface="Khalid Art bold" pitchFamily="2" charset="-78"/>
            </a:endParaRPr>
          </a:p>
        </p:txBody>
      </p:sp>
      <p:sp>
        <p:nvSpPr>
          <p:cNvPr id="27" name="Rectangle : coins arrondis 26">
            <a:extLst>
              <a:ext uri="{FF2B5EF4-FFF2-40B4-BE49-F238E27FC236}">
                <a16:creationId xmlns:a16="http://schemas.microsoft.com/office/drawing/2014/main" xmlns="" id="{55750FC2-77C3-462F-986E-932860B3FED2}"/>
              </a:ext>
            </a:extLst>
          </p:cNvPr>
          <p:cNvSpPr/>
          <p:nvPr/>
        </p:nvSpPr>
        <p:spPr bwMode="auto">
          <a:xfrm>
            <a:off x="3079887" y="784112"/>
            <a:ext cx="1886372" cy="737405"/>
          </a:xfrm>
          <a:prstGeom prst="roundRect">
            <a:avLst/>
          </a:prstGeom>
          <a:solidFill>
            <a:schemeClr val="bg1">
              <a:lumMod val="95000"/>
            </a:schemeClr>
          </a:solidFill>
          <a:ln w="12700"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MA" dirty="0">
                <a:cs typeface="Khalid Art bold" pitchFamily="2" charset="-78"/>
              </a:rPr>
              <a:t>الموضوعية</a:t>
            </a:r>
            <a:endParaRPr kumimoji="0" lang="fr-FR" sz="1800" b="0" i="0" u="none" strike="noStrike" cap="none" normalizeH="0" baseline="0" dirty="0">
              <a:ln>
                <a:noFill/>
              </a:ln>
              <a:solidFill>
                <a:schemeClr val="tx1"/>
              </a:solidFill>
              <a:effectLst/>
              <a:cs typeface="Khalid Art bold" pitchFamily="2" charset="-78"/>
            </a:endParaRPr>
          </a:p>
        </p:txBody>
      </p:sp>
      <p:sp>
        <p:nvSpPr>
          <p:cNvPr id="28" name="Rectangle : coins arrondis 27">
            <a:extLst>
              <a:ext uri="{FF2B5EF4-FFF2-40B4-BE49-F238E27FC236}">
                <a16:creationId xmlns:a16="http://schemas.microsoft.com/office/drawing/2014/main" xmlns="" id="{FB02F21E-6872-432C-B54F-619AFCBA9C6C}"/>
              </a:ext>
            </a:extLst>
          </p:cNvPr>
          <p:cNvSpPr/>
          <p:nvPr/>
        </p:nvSpPr>
        <p:spPr bwMode="auto">
          <a:xfrm>
            <a:off x="8545574" y="2736261"/>
            <a:ext cx="1886372" cy="737405"/>
          </a:xfrm>
          <a:prstGeom prst="roundRect">
            <a:avLst/>
          </a:prstGeom>
          <a:solidFill>
            <a:schemeClr val="bg1">
              <a:lumMod val="95000"/>
            </a:schemeClr>
          </a:solidFill>
          <a:ln w="12700"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MA" dirty="0">
                <a:cs typeface="Khalid Art bold" pitchFamily="2" charset="-78"/>
              </a:rPr>
              <a:t>الإبداع</a:t>
            </a:r>
            <a:endParaRPr kumimoji="0" lang="fr-FR" sz="1800" b="0" i="0" u="none" strike="noStrike" cap="none" normalizeH="0" baseline="0" dirty="0">
              <a:ln>
                <a:noFill/>
              </a:ln>
              <a:solidFill>
                <a:schemeClr val="tx1"/>
              </a:solidFill>
              <a:effectLst/>
              <a:cs typeface="Khalid Art bold" pitchFamily="2" charset="-78"/>
            </a:endParaRPr>
          </a:p>
        </p:txBody>
      </p:sp>
      <p:sp>
        <p:nvSpPr>
          <p:cNvPr id="29" name="Rectangle : coins arrondis 28">
            <a:extLst>
              <a:ext uri="{FF2B5EF4-FFF2-40B4-BE49-F238E27FC236}">
                <a16:creationId xmlns:a16="http://schemas.microsoft.com/office/drawing/2014/main" xmlns="" id="{D5C6B0FB-0AB6-4928-B2F4-7AA2BA58D647}"/>
              </a:ext>
            </a:extLst>
          </p:cNvPr>
          <p:cNvSpPr/>
          <p:nvPr/>
        </p:nvSpPr>
        <p:spPr bwMode="auto">
          <a:xfrm>
            <a:off x="8322639" y="3699282"/>
            <a:ext cx="1886372" cy="737405"/>
          </a:xfrm>
          <a:prstGeom prst="roundRect">
            <a:avLst/>
          </a:prstGeom>
          <a:solidFill>
            <a:schemeClr val="bg1">
              <a:lumMod val="95000"/>
            </a:schemeClr>
          </a:solidFill>
          <a:ln w="12700"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MA" dirty="0">
                <a:cs typeface="Khalid Art bold" pitchFamily="2" charset="-78"/>
              </a:rPr>
              <a:t>الأمانة العلمية</a:t>
            </a:r>
            <a:endParaRPr kumimoji="0" lang="fr-FR" sz="1800" b="0" i="0" u="none" strike="noStrike" cap="none" normalizeH="0" baseline="0" dirty="0">
              <a:ln>
                <a:noFill/>
              </a:ln>
              <a:solidFill>
                <a:schemeClr val="tx1"/>
              </a:solidFill>
              <a:effectLst/>
              <a:cs typeface="Khalid Art bold" pitchFamily="2" charset="-78"/>
            </a:endParaRPr>
          </a:p>
        </p:txBody>
      </p:sp>
      <p:sp>
        <p:nvSpPr>
          <p:cNvPr id="30" name="Rectangle : coins arrondis 29">
            <a:extLst>
              <a:ext uri="{FF2B5EF4-FFF2-40B4-BE49-F238E27FC236}">
                <a16:creationId xmlns:a16="http://schemas.microsoft.com/office/drawing/2014/main" xmlns="" id="{2ED84F4B-CC6F-4C03-B2EF-D1F4A4157463}"/>
              </a:ext>
            </a:extLst>
          </p:cNvPr>
          <p:cNvSpPr/>
          <p:nvPr/>
        </p:nvSpPr>
        <p:spPr bwMode="auto">
          <a:xfrm>
            <a:off x="8037454" y="4712310"/>
            <a:ext cx="1886372" cy="737405"/>
          </a:xfrm>
          <a:prstGeom prst="roundRect">
            <a:avLst/>
          </a:prstGeom>
          <a:solidFill>
            <a:schemeClr val="bg1">
              <a:lumMod val="95000"/>
            </a:schemeClr>
          </a:solidFill>
          <a:ln w="12700"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MA" dirty="0">
                <a:cs typeface="Khalid Art bold" pitchFamily="2" charset="-78"/>
              </a:rPr>
              <a:t>تحمل المسؤولية</a:t>
            </a:r>
            <a:endParaRPr kumimoji="0" lang="fr-FR" sz="1800" b="0" i="0" u="none" strike="noStrike" cap="none" normalizeH="0" baseline="0" dirty="0">
              <a:ln>
                <a:noFill/>
              </a:ln>
              <a:solidFill>
                <a:schemeClr val="tx1"/>
              </a:solidFill>
              <a:effectLst/>
              <a:cs typeface="Khalid Art bold" pitchFamily="2" charset="-78"/>
            </a:endParaRPr>
          </a:p>
        </p:txBody>
      </p:sp>
      <p:sp>
        <p:nvSpPr>
          <p:cNvPr id="31" name="Rectangle : coins arrondis 30">
            <a:extLst>
              <a:ext uri="{FF2B5EF4-FFF2-40B4-BE49-F238E27FC236}">
                <a16:creationId xmlns:a16="http://schemas.microsoft.com/office/drawing/2014/main" xmlns="" id="{5A089D40-7297-4028-9F7F-AF6FD0CEE65B}"/>
              </a:ext>
            </a:extLst>
          </p:cNvPr>
          <p:cNvSpPr/>
          <p:nvPr/>
        </p:nvSpPr>
        <p:spPr bwMode="auto">
          <a:xfrm>
            <a:off x="2362668" y="3950591"/>
            <a:ext cx="1886372" cy="737405"/>
          </a:xfrm>
          <a:prstGeom prst="roundRect">
            <a:avLst/>
          </a:prstGeom>
          <a:solidFill>
            <a:schemeClr val="bg1">
              <a:lumMod val="95000"/>
            </a:schemeClr>
          </a:solidFill>
          <a:ln w="12700"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MA" dirty="0">
                <a:cs typeface="Khalid Art bold" pitchFamily="2" charset="-78"/>
              </a:rPr>
              <a:t>المثابرة</a:t>
            </a:r>
            <a:endParaRPr kumimoji="0" lang="fr-FR" sz="1800" b="0" i="0" u="none" strike="noStrike" cap="none" normalizeH="0" baseline="0" dirty="0">
              <a:ln>
                <a:noFill/>
              </a:ln>
              <a:solidFill>
                <a:schemeClr val="tx1"/>
              </a:solidFill>
              <a:effectLst/>
              <a:cs typeface="Khalid Art bold" pitchFamily="2" charset="-78"/>
            </a:endParaRPr>
          </a:p>
        </p:txBody>
      </p:sp>
      <p:sp>
        <p:nvSpPr>
          <p:cNvPr id="32" name="Rectangle : coins arrondis 31">
            <a:extLst>
              <a:ext uri="{FF2B5EF4-FFF2-40B4-BE49-F238E27FC236}">
                <a16:creationId xmlns:a16="http://schemas.microsoft.com/office/drawing/2014/main" xmlns="" id="{BFF74582-2321-494A-9810-2441E5AF08DE}"/>
              </a:ext>
            </a:extLst>
          </p:cNvPr>
          <p:cNvSpPr/>
          <p:nvPr/>
        </p:nvSpPr>
        <p:spPr bwMode="auto">
          <a:xfrm>
            <a:off x="3123030" y="4899049"/>
            <a:ext cx="1886372" cy="737405"/>
          </a:xfrm>
          <a:prstGeom prst="roundRect">
            <a:avLst/>
          </a:prstGeom>
          <a:solidFill>
            <a:schemeClr val="bg1">
              <a:lumMod val="95000"/>
            </a:schemeClr>
          </a:solidFill>
          <a:ln w="12700"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MA" dirty="0">
                <a:cs typeface="Khalid Art bold" pitchFamily="2" charset="-78"/>
              </a:rPr>
              <a:t>الانفتاح</a:t>
            </a:r>
            <a:endParaRPr kumimoji="0" lang="fr-FR" sz="1800" b="0" i="0" u="none" strike="noStrike" cap="none" normalizeH="0" baseline="0" dirty="0">
              <a:ln>
                <a:noFill/>
              </a:ln>
              <a:solidFill>
                <a:schemeClr val="tx1"/>
              </a:solidFill>
              <a:effectLst/>
              <a:cs typeface="Khalid Art bold" pitchFamily="2" charset="-78"/>
            </a:endParaRPr>
          </a:p>
        </p:txBody>
      </p:sp>
      <p:cxnSp>
        <p:nvCxnSpPr>
          <p:cNvPr id="35" name="Connecteur droit avec flèche 34">
            <a:extLst>
              <a:ext uri="{FF2B5EF4-FFF2-40B4-BE49-F238E27FC236}">
                <a16:creationId xmlns:a16="http://schemas.microsoft.com/office/drawing/2014/main" xmlns="" id="{5104E0DB-F822-40F7-A370-F307AF993AD5}"/>
              </a:ext>
            </a:extLst>
          </p:cNvPr>
          <p:cNvCxnSpPr/>
          <p:nvPr/>
        </p:nvCxnSpPr>
        <p:spPr bwMode="auto">
          <a:xfrm flipH="1" flipV="1">
            <a:off x="6240016" y="1533116"/>
            <a:ext cx="1675" cy="708559"/>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Connecteur droit avec flèche 36">
            <a:extLst>
              <a:ext uri="{FF2B5EF4-FFF2-40B4-BE49-F238E27FC236}">
                <a16:creationId xmlns:a16="http://schemas.microsoft.com/office/drawing/2014/main" xmlns="" id="{08EA013B-7F11-443F-87F8-B9D738CA8441}"/>
              </a:ext>
            </a:extLst>
          </p:cNvPr>
          <p:cNvCxnSpPr/>
          <p:nvPr/>
        </p:nvCxnSpPr>
        <p:spPr bwMode="auto">
          <a:xfrm flipH="1">
            <a:off x="6235366" y="3993837"/>
            <a:ext cx="39532" cy="803315"/>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Rectangle : coins arrondis 41">
            <a:extLst>
              <a:ext uri="{FF2B5EF4-FFF2-40B4-BE49-F238E27FC236}">
                <a16:creationId xmlns:a16="http://schemas.microsoft.com/office/drawing/2014/main" xmlns="" id="{1704E5A0-DAB4-48AE-9950-80350AC5EFCB}"/>
              </a:ext>
            </a:extLst>
          </p:cNvPr>
          <p:cNvSpPr/>
          <p:nvPr/>
        </p:nvSpPr>
        <p:spPr bwMode="auto">
          <a:xfrm>
            <a:off x="5580242" y="4844842"/>
            <a:ext cx="1886372" cy="737405"/>
          </a:xfrm>
          <a:prstGeom prst="roundRect">
            <a:avLst/>
          </a:prstGeom>
          <a:solidFill>
            <a:schemeClr val="bg1">
              <a:lumMod val="95000"/>
            </a:schemeClr>
          </a:solidFill>
          <a:ln w="12700"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MA" dirty="0">
                <a:cs typeface="Khalid Art bold" pitchFamily="2" charset="-78"/>
              </a:rPr>
              <a:t>التعليل العلمي</a:t>
            </a:r>
            <a:endParaRPr kumimoji="0" lang="fr-FR" sz="1800" b="0" i="0" u="none" strike="noStrike" cap="none" normalizeH="0" baseline="0" dirty="0">
              <a:ln>
                <a:noFill/>
              </a:ln>
              <a:solidFill>
                <a:schemeClr val="tx1"/>
              </a:solidFill>
              <a:effectLst/>
              <a:cs typeface="Khalid Art bold" pitchFamily="2" charset="-78"/>
            </a:endParaRPr>
          </a:p>
        </p:txBody>
      </p:sp>
      <p:sp>
        <p:nvSpPr>
          <p:cNvPr id="43" name="Rectangle : coins arrondis 42">
            <a:extLst>
              <a:ext uri="{FF2B5EF4-FFF2-40B4-BE49-F238E27FC236}">
                <a16:creationId xmlns:a16="http://schemas.microsoft.com/office/drawing/2014/main" xmlns="" id="{5D171A0E-30F3-48B3-87DB-2E212D6F5971}"/>
              </a:ext>
            </a:extLst>
          </p:cNvPr>
          <p:cNvSpPr/>
          <p:nvPr/>
        </p:nvSpPr>
        <p:spPr bwMode="auto">
          <a:xfrm>
            <a:off x="5331712" y="729801"/>
            <a:ext cx="1886372" cy="737405"/>
          </a:xfrm>
          <a:prstGeom prst="roundRect">
            <a:avLst/>
          </a:prstGeom>
          <a:solidFill>
            <a:schemeClr val="bg1">
              <a:lumMod val="95000"/>
            </a:schemeClr>
          </a:solidFill>
          <a:ln w="12700"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MA" dirty="0">
                <a:cs typeface="Khalid Art bold" pitchFamily="2" charset="-78"/>
              </a:rPr>
              <a:t>البحث عن الأسباب</a:t>
            </a:r>
            <a:endParaRPr kumimoji="0" lang="fr-FR" sz="1800" b="0" i="0" u="none" strike="noStrike" cap="none" normalizeH="0" baseline="0" dirty="0">
              <a:ln>
                <a:noFill/>
              </a:ln>
              <a:solidFill>
                <a:schemeClr val="tx1"/>
              </a:solidFill>
              <a:effectLst/>
              <a:cs typeface="Khalid Art bold" pitchFamily="2" charset="-78"/>
            </a:endParaRPr>
          </a:p>
        </p:txBody>
      </p:sp>
      <p:sp>
        <p:nvSpPr>
          <p:cNvPr id="44" name="Rectangle : coins arrondis 43">
            <a:extLst>
              <a:ext uri="{FF2B5EF4-FFF2-40B4-BE49-F238E27FC236}">
                <a16:creationId xmlns:a16="http://schemas.microsoft.com/office/drawing/2014/main" xmlns="" id="{03556EDB-F9F4-46E9-8DCA-722C80CFF3E8}"/>
              </a:ext>
            </a:extLst>
          </p:cNvPr>
          <p:cNvSpPr/>
          <p:nvPr/>
        </p:nvSpPr>
        <p:spPr bwMode="auto">
          <a:xfrm>
            <a:off x="8237208" y="1884322"/>
            <a:ext cx="1886372" cy="737405"/>
          </a:xfrm>
          <a:prstGeom prst="roundRect">
            <a:avLst/>
          </a:prstGeom>
          <a:solidFill>
            <a:schemeClr val="bg1">
              <a:lumMod val="95000"/>
            </a:schemeClr>
          </a:solidFill>
          <a:ln w="12700"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MA" dirty="0">
                <a:cs typeface="Khalid Art bold" pitchFamily="2" charset="-78"/>
              </a:rPr>
              <a:t>المبادرة</a:t>
            </a:r>
            <a:endParaRPr kumimoji="0" lang="fr-FR" sz="1800" b="0" i="0" u="none" strike="noStrike" cap="none" normalizeH="0" baseline="0" dirty="0">
              <a:ln>
                <a:noFill/>
              </a:ln>
              <a:solidFill>
                <a:schemeClr val="tx1"/>
              </a:solidFill>
              <a:effectLst/>
              <a:cs typeface="Khalid Art bold" pitchFamily="2" charset="-78"/>
            </a:endParaRPr>
          </a:p>
        </p:txBody>
      </p:sp>
    </p:spTree>
    <p:extLst>
      <p:ext uri="{BB962C8B-B14F-4D97-AF65-F5344CB8AC3E}">
        <p14:creationId xmlns:p14="http://schemas.microsoft.com/office/powerpoint/2010/main" val="216089793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43EEC07B-AC92-4328-A51E-8E836D3511E6}"/>
              </a:ext>
            </a:extLst>
          </p:cNvPr>
          <p:cNvSpPr txBox="1"/>
          <p:nvPr/>
        </p:nvSpPr>
        <p:spPr>
          <a:xfrm>
            <a:off x="1775520" y="555047"/>
            <a:ext cx="8136904" cy="523220"/>
          </a:xfrm>
          <a:prstGeom prst="rect">
            <a:avLst/>
          </a:prstGeom>
          <a:solidFill>
            <a:srgbClr val="002060"/>
          </a:solidFill>
        </p:spPr>
        <p:txBody>
          <a:bodyPr wrap="square" rtlCol="0">
            <a:spAutoFit/>
          </a:bodyPr>
          <a:lstStyle/>
          <a:p>
            <a:pPr algn="ctr" rtl="1"/>
            <a:r>
              <a:rPr lang="ar-MA" sz="2800" dirty="0">
                <a:solidFill>
                  <a:schemeClr val="bg1"/>
                </a:solidFill>
                <a:cs typeface="Khalid Art bold" pitchFamily="2" charset="-78"/>
              </a:rPr>
              <a:t>الممارسات العلمية</a:t>
            </a:r>
            <a:endParaRPr lang="fr-FR" sz="2800" dirty="0">
              <a:solidFill>
                <a:schemeClr val="bg1"/>
              </a:solidFill>
              <a:cs typeface="Khalid Art bold" pitchFamily="2" charset="-78"/>
            </a:endParaRPr>
          </a:p>
        </p:txBody>
      </p:sp>
      <p:sp>
        <p:nvSpPr>
          <p:cNvPr id="4" name="ZoneTexte 3">
            <a:extLst>
              <a:ext uri="{FF2B5EF4-FFF2-40B4-BE49-F238E27FC236}">
                <a16:creationId xmlns:a16="http://schemas.microsoft.com/office/drawing/2014/main" xmlns="" id="{30FF9F38-F22D-4122-8A61-91E48D6D65F5}"/>
              </a:ext>
            </a:extLst>
          </p:cNvPr>
          <p:cNvSpPr txBox="1"/>
          <p:nvPr/>
        </p:nvSpPr>
        <p:spPr>
          <a:xfrm>
            <a:off x="2783632" y="2151727"/>
            <a:ext cx="6624736" cy="3785652"/>
          </a:xfrm>
          <a:prstGeom prst="rect">
            <a:avLst/>
          </a:prstGeom>
          <a:noFill/>
        </p:spPr>
        <p:txBody>
          <a:bodyPr wrap="square" rtlCol="0">
            <a:spAutoFit/>
          </a:bodyPr>
          <a:lstStyle/>
          <a:p>
            <a:pPr algn="r" rtl="1"/>
            <a:r>
              <a:rPr lang="ar-MA" sz="4000" b="1" dirty="0">
                <a:latin typeface="Sakkal Majalla" panose="02000000000000000000" pitchFamily="2" charset="-78"/>
                <a:cs typeface="Sakkal Majalla" panose="02000000000000000000" pitchFamily="2" charset="-78"/>
              </a:rPr>
              <a:t>تتطلب الممارسات العلمية تملك المتعلم: </a:t>
            </a:r>
          </a:p>
          <a:p>
            <a:pPr algn="r" rtl="1"/>
            <a:r>
              <a:rPr lang="ar-MA" sz="4000" b="1" dirty="0">
                <a:latin typeface="Sakkal Majalla" panose="02000000000000000000" pitchFamily="2" charset="-78"/>
                <a:cs typeface="Sakkal Majalla" panose="02000000000000000000" pitchFamily="2" charset="-78"/>
              </a:rPr>
              <a:t>- خطوات </a:t>
            </a:r>
            <a:r>
              <a:rPr lang="ar-MA" sz="4000" b="1" dirty="0">
                <a:solidFill>
                  <a:srgbClr val="FF0000"/>
                </a:solidFill>
                <a:latin typeface="Sakkal Majalla" panose="02000000000000000000" pitchFamily="2" charset="-78"/>
                <a:cs typeface="Sakkal Majalla" panose="02000000000000000000" pitchFamily="2" charset="-78"/>
              </a:rPr>
              <a:t>نهج التقصي </a:t>
            </a:r>
          </a:p>
          <a:p>
            <a:pPr marL="571500" indent="-571500" algn="r" rtl="1">
              <a:buFontTx/>
              <a:buChar char="-"/>
            </a:pPr>
            <a:r>
              <a:rPr lang="ar-MA" sz="4000" b="1" dirty="0">
                <a:solidFill>
                  <a:srgbClr val="FF0000"/>
                </a:solidFill>
                <a:latin typeface="Sakkal Majalla" panose="02000000000000000000" pitchFamily="2" charset="-78"/>
                <a:cs typeface="Sakkal Majalla" panose="02000000000000000000" pitchFamily="2" charset="-78"/>
              </a:rPr>
              <a:t>مهارات التفكير العلمي</a:t>
            </a:r>
          </a:p>
          <a:p>
            <a:pPr marL="571500" indent="-571500" algn="r" rtl="1">
              <a:buFontTx/>
              <a:buChar char="-"/>
            </a:pPr>
            <a:r>
              <a:rPr lang="ar-MA" sz="4000" b="1" dirty="0">
                <a:latin typeface="Sakkal Majalla" panose="02000000000000000000" pitchFamily="2" charset="-78"/>
                <a:cs typeface="Sakkal Majalla" panose="02000000000000000000" pitchFamily="2" charset="-78"/>
              </a:rPr>
              <a:t> الخطوات المنهجية </a:t>
            </a:r>
            <a:r>
              <a:rPr lang="ar-MA" sz="4000" b="1" dirty="0">
                <a:solidFill>
                  <a:srgbClr val="FF0000"/>
                </a:solidFill>
                <a:latin typeface="Sakkal Majalla" panose="02000000000000000000" pitchFamily="2" charset="-78"/>
                <a:cs typeface="Sakkal Majalla" panose="02000000000000000000" pitchFamily="2" charset="-78"/>
              </a:rPr>
              <a:t>للمشروع</a:t>
            </a:r>
            <a:r>
              <a:rPr lang="ar-MA" sz="4000" b="1" dirty="0">
                <a:latin typeface="Sakkal Majalla" panose="02000000000000000000" pitchFamily="2" charset="-78"/>
                <a:cs typeface="Sakkal Majalla" panose="02000000000000000000" pitchFamily="2" charset="-78"/>
              </a:rPr>
              <a:t> </a:t>
            </a:r>
          </a:p>
          <a:p>
            <a:pPr marL="571500" indent="-571500" algn="r" rtl="1">
              <a:buFontTx/>
              <a:buChar char="-"/>
            </a:pPr>
            <a:r>
              <a:rPr lang="ar-MA" sz="4000" b="1" dirty="0">
                <a:solidFill>
                  <a:srgbClr val="000000"/>
                </a:solidFill>
                <a:latin typeface="Sakkal Majalla" panose="02000000000000000000" pitchFamily="2" charset="-78"/>
                <a:cs typeface="Sakkal Majalla" panose="02000000000000000000" pitchFamily="2" charset="-78"/>
              </a:rPr>
              <a:t>الخطوات المنهجية ل</a:t>
            </a:r>
            <a:r>
              <a:rPr lang="ar-MA" sz="4000" b="1" dirty="0">
                <a:solidFill>
                  <a:srgbClr val="FF0000"/>
                </a:solidFill>
                <a:latin typeface="Sakkal Majalla" panose="02000000000000000000" pitchFamily="2" charset="-78"/>
                <a:cs typeface="Sakkal Majalla" panose="02000000000000000000" pitchFamily="2" charset="-78"/>
              </a:rPr>
              <a:t>حل المشكلات</a:t>
            </a:r>
          </a:p>
          <a:p>
            <a:pPr algn="r" rtl="1"/>
            <a:r>
              <a:rPr lang="ar-MA" sz="4000" b="1" dirty="0">
                <a:solidFill>
                  <a:srgbClr val="FF0000"/>
                </a:solidFill>
                <a:latin typeface="Sakkal Majalla" panose="02000000000000000000" pitchFamily="2" charset="-78"/>
                <a:cs typeface="Sakkal Majalla" panose="02000000000000000000" pitchFamily="2" charset="-78"/>
              </a:rPr>
              <a:t> </a:t>
            </a:r>
            <a:r>
              <a:rPr lang="ar-MA" sz="4000" b="1" dirty="0">
                <a:latin typeface="Sakkal Majalla" panose="02000000000000000000" pitchFamily="2" charset="-78"/>
                <a:cs typeface="Sakkal Majalla" panose="02000000000000000000" pitchFamily="2" charset="-78"/>
              </a:rPr>
              <a:t>في تعلم مواضيع التكنولوجيا </a:t>
            </a:r>
            <a:endParaRPr lang="fr-FR" sz="4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0840778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xmlns="" id="{FD8F6A8F-F5CA-4664-9536-0D7389AEC524}"/>
              </a:ext>
            </a:extLst>
          </p:cNvPr>
          <p:cNvSpPr txBox="1">
            <a:spLocks/>
          </p:cNvSpPr>
          <p:nvPr/>
        </p:nvSpPr>
        <p:spPr>
          <a:xfrm>
            <a:off x="3431704" y="0"/>
            <a:ext cx="3528392" cy="404664"/>
          </a:xfrm>
          <a:prstGeom prst="rect">
            <a:avLst/>
          </a:prstGeom>
          <a:solidFill>
            <a:srgbClr val="FFC000"/>
          </a:solidFill>
        </p:spPr>
        <p:txBody>
          <a:bodyPr bIns="91440" anchor="b" anchorCtr="0">
            <a:normAutofit fontScale="60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rtl="1" fontAlgn="auto">
              <a:spcAft>
                <a:spcPts val="0"/>
              </a:spcAft>
              <a:defRPr/>
            </a:pPr>
            <a:r>
              <a:rPr lang="ar-MA" sz="3200" b="1" dirty="0">
                <a:solidFill>
                  <a:srgbClr val="002060"/>
                </a:solidFill>
                <a:latin typeface="Arial"/>
                <a:cs typeface="Khalid Art bold" pitchFamily="2" charset="-78"/>
              </a:rPr>
              <a:t>محاور العرض</a:t>
            </a:r>
            <a:endParaRPr lang="fr-FR" sz="3200" b="1" dirty="0">
              <a:solidFill>
                <a:srgbClr val="002060"/>
              </a:solidFill>
              <a:latin typeface="Arial"/>
              <a:cs typeface="Khalid Art bold" pitchFamily="2" charset="-78"/>
            </a:endParaRPr>
          </a:p>
        </p:txBody>
      </p:sp>
      <p:sp>
        <p:nvSpPr>
          <p:cNvPr id="8" name="Rectangle à coins arrondis 21">
            <a:extLst>
              <a:ext uri="{FF2B5EF4-FFF2-40B4-BE49-F238E27FC236}">
                <a16:creationId xmlns:a16="http://schemas.microsoft.com/office/drawing/2014/main" xmlns="" id="{6127B65D-84F4-4F9A-A3F0-DA00B492F86D}"/>
              </a:ext>
            </a:extLst>
          </p:cNvPr>
          <p:cNvSpPr/>
          <p:nvPr/>
        </p:nvSpPr>
        <p:spPr>
          <a:xfrm>
            <a:off x="1079540" y="921634"/>
            <a:ext cx="8572528" cy="642942"/>
          </a:xfrm>
          <a:prstGeom prst="roundRect">
            <a:avLst/>
          </a:prstGeom>
          <a:solidFill>
            <a:srgbClr val="002060"/>
          </a:solidFill>
          <a:ln w="12700" cap="flat" cmpd="sng" algn="ctr">
            <a:solidFill>
              <a:srgbClr val="D34817">
                <a:shade val="50000"/>
              </a:srgbClr>
            </a:solidFill>
            <a:prstDash val="solid"/>
          </a:ln>
          <a:effectLst/>
        </p:spPr>
        <p:txBody>
          <a:bodyPr rtlCol="0" anchor="ctr"/>
          <a:lstStyle/>
          <a:p>
            <a:pPr algn="ctr" rtl="1" eaLnBrk="1" fontAlgn="auto" hangingPunct="1">
              <a:spcBef>
                <a:spcPts val="0"/>
              </a:spcBef>
              <a:spcAft>
                <a:spcPts val="0"/>
              </a:spcAft>
              <a:defRPr/>
            </a:pPr>
            <a:r>
              <a:rPr lang="ar-MA" sz="2400" kern="0" dirty="0">
                <a:solidFill>
                  <a:prstClr val="white"/>
                </a:solidFill>
                <a:latin typeface="Perpetua"/>
                <a:cs typeface="Khalid Art bold" pitchFamily="2" charset="-78"/>
              </a:rPr>
              <a:t>المستجدات المنهاجية لمادة النشاط العلمي</a:t>
            </a:r>
            <a:endParaRPr lang="fr-FR" sz="2400" kern="0" dirty="0">
              <a:solidFill>
                <a:prstClr val="white"/>
              </a:solidFill>
              <a:latin typeface="Perpetua"/>
              <a:cs typeface="Khalid Art bold" pitchFamily="2" charset="-78"/>
            </a:endParaRPr>
          </a:p>
        </p:txBody>
      </p:sp>
      <p:sp>
        <p:nvSpPr>
          <p:cNvPr id="9" name="Ellipse 8">
            <a:extLst>
              <a:ext uri="{FF2B5EF4-FFF2-40B4-BE49-F238E27FC236}">
                <a16:creationId xmlns:a16="http://schemas.microsoft.com/office/drawing/2014/main" xmlns="" id="{0B1D82E3-C877-4D3A-BEB0-F8A754AAAE34}"/>
              </a:ext>
            </a:extLst>
          </p:cNvPr>
          <p:cNvSpPr/>
          <p:nvPr/>
        </p:nvSpPr>
        <p:spPr>
          <a:xfrm>
            <a:off x="9782408" y="1075987"/>
            <a:ext cx="571504" cy="488589"/>
          </a:xfrm>
          <a:prstGeom prst="ellipse">
            <a:avLst/>
          </a:prstGeom>
          <a:solidFill>
            <a:srgbClr val="FFC000"/>
          </a:solidFill>
          <a:ln w="12700" cap="flat" cmpd="sng" algn="ctr">
            <a:solidFill>
              <a:srgbClr val="FFC000"/>
            </a:solidFill>
            <a:prstDash val="solid"/>
          </a:ln>
          <a:effectLst/>
        </p:spPr>
        <p:txBody>
          <a:bodyPr rtlCol="0" anchor="ctr"/>
          <a:lstStyle/>
          <a:p>
            <a:pPr algn="ctr" eaLnBrk="1" fontAlgn="auto" hangingPunct="1">
              <a:spcBef>
                <a:spcPts val="0"/>
              </a:spcBef>
              <a:spcAft>
                <a:spcPts val="0"/>
              </a:spcAft>
              <a:defRPr/>
            </a:pPr>
            <a:r>
              <a:rPr lang="ar-MA" sz="3600" b="1" kern="0" dirty="0">
                <a:solidFill>
                  <a:prstClr val="black"/>
                </a:solidFill>
                <a:latin typeface="Perpetua"/>
                <a:cs typeface="Times New Roman" panose="02020603050405020304" pitchFamily="18" charset="0"/>
              </a:rPr>
              <a:t>1</a:t>
            </a:r>
            <a:endParaRPr lang="fr-FR" sz="3600" b="1" kern="0" dirty="0">
              <a:solidFill>
                <a:prstClr val="black"/>
              </a:solidFill>
              <a:latin typeface="Perpetua"/>
            </a:endParaRPr>
          </a:p>
        </p:txBody>
      </p:sp>
      <p:sp>
        <p:nvSpPr>
          <p:cNvPr id="10" name="Rectangle à coins arrondis 21">
            <a:extLst>
              <a:ext uri="{FF2B5EF4-FFF2-40B4-BE49-F238E27FC236}">
                <a16:creationId xmlns:a16="http://schemas.microsoft.com/office/drawing/2014/main" xmlns="" id="{539DBDE7-CBFB-4850-BD22-77DBA273E5A9}"/>
              </a:ext>
            </a:extLst>
          </p:cNvPr>
          <p:cNvSpPr/>
          <p:nvPr/>
        </p:nvSpPr>
        <p:spPr>
          <a:xfrm>
            <a:off x="1077333" y="3400753"/>
            <a:ext cx="8572528" cy="642942"/>
          </a:xfrm>
          <a:prstGeom prst="roundRect">
            <a:avLst/>
          </a:prstGeom>
          <a:solidFill>
            <a:srgbClr val="002060"/>
          </a:solidFill>
          <a:ln w="12700" cap="flat" cmpd="sng" algn="ctr">
            <a:solidFill>
              <a:srgbClr val="D34817">
                <a:shade val="50000"/>
              </a:srgbClr>
            </a:solidFill>
            <a:prstDash val="solid"/>
          </a:ln>
          <a:effectLst/>
        </p:spPr>
        <p:txBody>
          <a:bodyPr rtlCol="0" anchor="ctr"/>
          <a:lstStyle/>
          <a:p>
            <a:pPr algn="ctr" rtl="1" eaLnBrk="1" fontAlgn="auto" hangingPunct="1">
              <a:spcBef>
                <a:spcPts val="0"/>
              </a:spcBef>
              <a:spcAft>
                <a:spcPts val="0"/>
              </a:spcAft>
              <a:defRPr/>
            </a:pPr>
            <a:r>
              <a:rPr lang="ar-MA" sz="2400" kern="0" dirty="0">
                <a:solidFill>
                  <a:prstClr val="white"/>
                </a:solidFill>
                <a:latin typeface="Perpetua"/>
                <a:cs typeface="Khalid Art bold" pitchFamily="2" charset="-78"/>
              </a:rPr>
              <a:t>المقاربة البيداغوجية </a:t>
            </a:r>
            <a:r>
              <a:rPr lang="ar-MA" sz="2400" kern="0" dirty="0" err="1">
                <a:solidFill>
                  <a:prstClr val="white"/>
                </a:solidFill>
                <a:latin typeface="Perpetua"/>
                <a:cs typeface="Khalid Art bold" pitchFamily="2" charset="-78"/>
              </a:rPr>
              <a:t>والديدكتيكية</a:t>
            </a:r>
            <a:r>
              <a:rPr lang="ar-MA" sz="2400" kern="0" dirty="0">
                <a:solidFill>
                  <a:prstClr val="white"/>
                </a:solidFill>
                <a:latin typeface="Perpetua"/>
                <a:cs typeface="Khalid Art bold" pitchFamily="2" charset="-78"/>
              </a:rPr>
              <a:t>: نهج التقصي</a:t>
            </a:r>
            <a:endParaRPr lang="fr-FR" sz="2400" kern="0" dirty="0">
              <a:solidFill>
                <a:prstClr val="white"/>
              </a:solidFill>
              <a:latin typeface="Perpetua"/>
              <a:cs typeface="Khalid Art bold" pitchFamily="2" charset="-78"/>
            </a:endParaRPr>
          </a:p>
        </p:txBody>
      </p:sp>
      <p:sp>
        <p:nvSpPr>
          <p:cNvPr id="11" name="Ellipse 10">
            <a:extLst>
              <a:ext uri="{FF2B5EF4-FFF2-40B4-BE49-F238E27FC236}">
                <a16:creationId xmlns:a16="http://schemas.microsoft.com/office/drawing/2014/main" xmlns="" id="{11FCA7F1-D7F8-4D33-ABA0-9F34492318D8}"/>
              </a:ext>
            </a:extLst>
          </p:cNvPr>
          <p:cNvSpPr/>
          <p:nvPr/>
        </p:nvSpPr>
        <p:spPr>
          <a:xfrm>
            <a:off x="9782408" y="3496291"/>
            <a:ext cx="571504" cy="488589"/>
          </a:xfrm>
          <a:prstGeom prst="ellipse">
            <a:avLst/>
          </a:prstGeom>
          <a:solidFill>
            <a:srgbClr val="FFC000"/>
          </a:solidFill>
          <a:ln w="12700" cap="flat" cmpd="sng" algn="ctr">
            <a:solidFill>
              <a:srgbClr val="FFC000"/>
            </a:solidFill>
            <a:prstDash val="solid"/>
          </a:ln>
          <a:effectLst/>
        </p:spPr>
        <p:txBody>
          <a:bodyPr rtlCol="0" anchor="ctr"/>
          <a:lstStyle/>
          <a:p>
            <a:pPr algn="ctr" eaLnBrk="1" fontAlgn="auto" hangingPunct="1">
              <a:spcBef>
                <a:spcPts val="0"/>
              </a:spcBef>
              <a:spcAft>
                <a:spcPts val="0"/>
              </a:spcAft>
              <a:defRPr/>
            </a:pPr>
            <a:r>
              <a:rPr lang="ar-MA" sz="3600" b="1" kern="0" dirty="0">
                <a:solidFill>
                  <a:prstClr val="black"/>
                </a:solidFill>
                <a:latin typeface="Perpetua"/>
                <a:cs typeface="Times New Roman" panose="02020603050405020304" pitchFamily="18" charset="0"/>
              </a:rPr>
              <a:t>2</a:t>
            </a:r>
            <a:endParaRPr lang="fr-FR" sz="3600" b="1" kern="0" dirty="0">
              <a:solidFill>
                <a:prstClr val="black"/>
              </a:solidFill>
              <a:latin typeface="Perpetua"/>
            </a:endParaRPr>
          </a:p>
        </p:txBody>
      </p:sp>
      <p:sp>
        <p:nvSpPr>
          <p:cNvPr id="2" name="ZoneTexte 1">
            <a:extLst>
              <a:ext uri="{FF2B5EF4-FFF2-40B4-BE49-F238E27FC236}">
                <a16:creationId xmlns:a16="http://schemas.microsoft.com/office/drawing/2014/main" xmlns="" id="{6426E937-4742-447F-BD49-3CFBE6DB45D7}"/>
              </a:ext>
            </a:extLst>
          </p:cNvPr>
          <p:cNvSpPr txBox="1"/>
          <p:nvPr/>
        </p:nvSpPr>
        <p:spPr>
          <a:xfrm>
            <a:off x="1127448" y="1619854"/>
            <a:ext cx="8327745" cy="1200329"/>
          </a:xfrm>
          <a:prstGeom prst="rect">
            <a:avLst/>
          </a:prstGeom>
          <a:solidFill>
            <a:schemeClr val="bg2">
              <a:lumMod val="20000"/>
              <a:lumOff val="80000"/>
            </a:schemeClr>
          </a:solidFill>
        </p:spPr>
        <p:txBody>
          <a:bodyPr wrap="square" rtlCol="0">
            <a:spAutoFit/>
          </a:bodyPr>
          <a:lstStyle/>
          <a:p>
            <a:pPr marL="285750" indent="-285750" algn="r" rtl="1">
              <a:buFont typeface="Wingdings" panose="05000000000000000000" pitchFamily="2" charset="2"/>
              <a:buChar char="§"/>
              <a:defRPr/>
            </a:pPr>
            <a:r>
              <a:rPr lang="ar-MA" sz="2400" dirty="0">
                <a:solidFill>
                  <a:srgbClr val="000000"/>
                </a:solidFill>
                <a:latin typeface="Sakkal Majalla" panose="02000000000000000000" pitchFamily="2" charset="-78"/>
                <a:cs typeface="Sakkal Majalla" panose="02000000000000000000" pitchFamily="2" charset="-78"/>
              </a:rPr>
              <a:t>دواعي ومنهجية تنقيح منهاج النشاط العلمي</a:t>
            </a:r>
          </a:p>
          <a:p>
            <a:pPr marL="285750" indent="-285750" algn="r" rtl="1">
              <a:buFont typeface="Wingdings" panose="05000000000000000000" pitchFamily="2" charset="2"/>
              <a:buChar char="§"/>
              <a:defRPr/>
            </a:pPr>
            <a:r>
              <a:rPr lang="ar-MA" sz="2400" dirty="0">
                <a:solidFill>
                  <a:srgbClr val="000000"/>
                </a:solidFill>
                <a:latin typeface="Sakkal Majalla" panose="02000000000000000000" pitchFamily="2" charset="-78"/>
                <a:cs typeface="Sakkal Majalla" panose="02000000000000000000" pitchFamily="2" charset="-78"/>
              </a:rPr>
              <a:t>المرتكزات والمكونات الأساسية لبرنامج النشاط العلمي</a:t>
            </a:r>
          </a:p>
          <a:p>
            <a:pPr marL="285750" indent="-285750" algn="r" rtl="1">
              <a:buFont typeface="Wingdings" panose="05000000000000000000" pitchFamily="2" charset="2"/>
              <a:buChar char="§"/>
              <a:defRPr/>
            </a:pPr>
            <a:r>
              <a:rPr lang="ar-MA" sz="2400" dirty="0">
                <a:solidFill>
                  <a:srgbClr val="000000"/>
                </a:solidFill>
                <a:latin typeface="Sakkal Majalla" panose="02000000000000000000" pitchFamily="2" charset="-78"/>
                <a:cs typeface="Sakkal Majalla" panose="02000000000000000000" pitchFamily="2" charset="-78"/>
              </a:rPr>
              <a:t>التنظيم البيداغوجي لبرنامج النشاط العلمي</a:t>
            </a:r>
          </a:p>
        </p:txBody>
      </p:sp>
      <p:sp>
        <p:nvSpPr>
          <p:cNvPr id="12" name="ZoneTexte 11">
            <a:extLst>
              <a:ext uri="{FF2B5EF4-FFF2-40B4-BE49-F238E27FC236}">
                <a16:creationId xmlns:a16="http://schemas.microsoft.com/office/drawing/2014/main" xmlns="" id="{188CFDE8-BDFB-4B0C-B567-ED87DDAA0173}"/>
              </a:ext>
            </a:extLst>
          </p:cNvPr>
          <p:cNvSpPr txBox="1"/>
          <p:nvPr/>
        </p:nvSpPr>
        <p:spPr>
          <a:xfrm>
            <a:off x="1127447" y="4221088"/>
            <a:ext cx="8327745" cy="1569660"/>
          </a:xfrm>
          <a:prstGeom prst="rect">
            <a:avLst/>
          </a:prstGeom>
          <a:solidFill>
            <a:schemeClr val="bg2">
              <a:lumMod val="20000"/>
              <a:lumOff val="80000"/>
            </a:schemeClr>
          </a:solidFill>
        </p:spPr>
        <p:txBody>
          <a:bodyPr wrap="square" rtlCol="0">
            <a:spAutoFit/>
          </a:bodyPr>
          <a:lstStyle/>
          <a:p>
            <a:pPr marL="285750" indent="-285750" algn="r" rtl="1">
              <a:buFont typeface="Wingdings" panose="05000000000000000000" pitchFamily="2" charset="2"/>
              <a:buChar char="§"/>
              <a:defRPr/>
            </a:pPr>
            <a:r>
              <a:rPr lang="ar-MA" sz="2400" dirty="0">
                <a:solidFill>
                  <a:srgbClr val="000000"/>
                </a:solidFill>
                <a:latin typeface="Sakkal Majalla" panose="02000000000000000000" pitchFamily="2" charset="-78"/>
                <a:cs typeface="Sakkal Majalla" panose="02000000000000000000" pitchFamily="2" charset="-78"/>
              </a:rPr>
              <a:t>مفهوم نهج التقصي</a:t>
            </a:r>
          </a:p>
          <a:p>
            <a:pPr marL="285750" indent="-285750" algn="r" rtl="1">
              <a:buFont typeface="Wingdings" panose="05000000000000000000" pitchFamily="2" charset="2"/>
              <a:buChar char="§"/>
              <a:defRPr/>
            </a:pPr>
            <a:r>
              <a:rPr lang="ar-MA" sz="2400" dirty="0">
                <a:solidFill>
                  <a:srgbClr val="000000"/>
                </a:solidFill>
                <a:latin typeface="Sakkal Majalla" panose="02000000000000000000" pitchFamily="2" charset="-78"/>
                <a:cs typeface="Sakkal Majalla" panose="02000000000000000000" pitchFamily="2" charset="-78"/>
              </a:rPr>
              <a:t>خطوات نهج التقصي</a:t>
            </a:r>
          </a:p>
          <a:p>
            <a:pPr marL="285750" indent="-285750" algn="r" rtl="1">
              <a:buFont typeface="Wingdings" panose="05000000000000000000" pitchFamily="2" charset="2"/>
              <a:buChar char="§"/>
              <a:defRPr/>
            </a:pPr>
            <a:r>
              <a:rPr lang="ar-MA" sz="2400" dirty="0">
                <a:solidFill>
                  <a:srgbClr val="000000"/>
                </a:solidFill>
                <a:latin typeface="Sakkal Majalla" panose="02000000000000000000" pitchFamily="2" charset="-78"/>
                <a:cs typeface="Sakkal Majalla" panose="02000000000000000000" pitchFamily="2" charset="-78"/>
              </a:rPr>
              <a:t>تدبير مقطع تعليمي/ تعلمي وفق نهج التقصي</a:t>
            </a:r>
          </a:p>
          <a:p>
            <a:pPr marL="285750" indent="-285750" algn="r" rtl="1">
              <a:buFont typeface="Wingdings" panose="05000000000000000000" pitchFamily="2" charset="2"/>
              <a:buChar char="§"/>
              <a:defRPr/>
            </a:pPr>
            <a:r>
              <a:rPr lang="ar-MA" sz="2400" dirty="0">
                <a:solidFill>
                  <a:srgbClr val="000000"/>
                </a:solidFill>
                <a:latin typeface="Sakkal Majalla" panose="02000000000000000000" pitchFamily="2" charset="-78"/>
                <a:cs typeface="Sakkal Majalla" panose="02000000000000000000" pitchFamily="2" charset="-78"/>
              </a:rPr>
              <a:t>التقويم وشروط الإنجاز</a:t>
            </a:r>
            <a:endParaRPr lang="fr-FR" sz="2400" dirty="0">
              <a:solidFill>
                <a:srgbClr val="000000"/>
              </a:solidFill>
              <a:latin typeface="Sakkal Majalla" panose="02000000000000000000" pitchFamily="2" charset="-78"/>
              <a:cs typeface="Sakkal Majalla" panose="02000000000000000000" pitchFamily="2" charset="-78"/>
            </a:endParaRPr>
          </a:p>
        </p:txBody>
      </p:sp>
    </p:spTree>
  </p:cSld>
  <p:clrMapOvr>
    <a:masterClrMapping/>
  </p:clrMapOvr>
  <p:transition spd="med">
    <p:blinds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78BA6FDB-B905-4A0D-BD1A-5AB305EF5402}"/>
              </a:ext>
            </a:extLst>
          </p:cNvPr>
          <p:cNvSpPr txBox="1"/>
          <p:nvPr/>
        </p:nvSpPr>
        <p:spPr>
          <a:xfrm>
            <a:off x="3296577" y="548680"/>
            <a:ext cx="5328592" cy="584775"/>
          </a:xfrm>
          <a:prstGeom prst="rect">
            <a:avLst/>
          </a:prstGeom>
          <a:solidFill>
            <a:schemeClr val="bg1">
              <a:lumMod val="95000"/>
            </a:schemeClr>
          </a:solidFill>
        </p:spPr>
        <p:txBody>
          <a:bodyPr wrap="square" rtlCol="0">
            <a:spAutoFit/>
          </a:bodyPr>
          <a:lstStyle/>
          <a:p>
            <a:pPr algn="ctr" rtl="1"/>
            <a:r>
              <a:rPr lang="ar-MA" sz="3200" b="1" dirty="0">
                <a:solidFill>
                  <a:srgbClr val="002060"/>
                </a:solidFill>
                <a:latin typeface="Sakkal Majalla" panose="02000000000000000000" pitchFamily="2" charset="-78"/>
                <a:cs typeface="Sakkal Majalla" panose="02000000000000000000" pitchFamily="2" charset="-78"/>
              </a:rPr>
              <a:t>مهارات التفكير العلمي</a:t>
            </a:r>
            <a:endParaRPr lang="fr-FR" sz="3200" b="1" dirty="0">
              <a:solidFill>
                <a:srgbClr val="002060"/>
              </a:solidFill>
              <a:latin typeface="Sakkal Majalla" panose="02000000000000000000" pitchFamily="2" charset="-78"/>
              <a:cs typeface="Sakkal Majalla" panose="02000000000000000000" pitchFamily="2" charset="-78"/>
            </a:endParaRPr>
          </a:p>
        </p:txBody>
      </p:sp>
      <p:sp>
        <p:nvSpPr>
          <p:cNvPr id="3" name="ZoneTexte 2">
            <a:extLst>
              <a:ext uri="{FF2B5EF4-FFF2-40B4-BE49-F238E27FC236}">
                <a16:creationId xmlns:a16="http://schemas.microsoft.com/office/drawing/2014/main" xmlns="" id="{6644A5B8-1A31-4CD3-9CAB-DCF5B315D62E}"/>
              </a:ext>
            </a:extLst>
          </p:cNvPr>
          <p:cNvSpPr txBox="1"/>
          <p:nvPr/>
        </p:nvSpPr>
        <p:spPr>
          <a:xfrm>
            <a:off x="9317814" y="1531670"/>
            <a:ext cx="2448272" cy="707886"/>
          </a:xfrm>
          <a:prstGeom prst="rect">
            <a:avLst/>
          </a:prstGeom>
          <a:solidFill>
            <a:srgbClr val="FFC000"/>
          </a:solidFill>
          <a:ln>
            <a:solidFill>
              <a:srgbClr val="00206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rtl="1"/>
            <a:r>
              <a:rPr lang="ar-MA" sz="4000" b="1" dirty="0">
                <a:solidFill>
                  <a:srgbClr val="002060"/>
                </a:solidFill>
                <a:latin typeface="Sakkal Majalla" pitchFamily="2" charset="-78"/>
                <a:cs typeface="Sakkal Majalla" pitchFamily="2" charset="-78"/>
              </a:rPr>
              <a:t>الملاحظة</a:t>
            </a:r>
            <a:endParaRPr lang="fr-FR" sz="4000" b="1" dirty="0">
              <a:solidFill>
                <a:srgbClr val="002060"/>
              </a:solidFill>
              <a:latin typeface="Sakkal Majalla" pitchFamily="2" charset="-78"/>
              <a:cs typeface="Sakkal Majalla" pitchFamily="2" charset="-78"/>
            </a:endParaRPr>
          </a:p>
        </p:txBody>
      </p:sp>
      <p:sp>
        <p:nvSpPr>
          <p:cNvPr id="4" name="ZoneTexte 3">
            <a:extLst>
              <a:ext uri="{FF2B5EF4-FFF2-40B4-BE49-F238E27FC236}">
                <a16:creationId xmlns:a16="http://schemas.microsoft.com/office/drawing/2014/main" xmlns="" id="{C3F48229-223D-4B38-8422-EAAF31DC5C9D}"/>
              </a:ext>
            </a:extLst>
          </p:cNvPr>
          <p:cNvSpPr txBox="1"/>
          <p:nvPr/>
        </p:nvSpPr>
        <p:spPr>
          <a:xfrm>
            <a:off x="8760296" y="3116095"/>
            <a:ext cx="2448272" cy="707886"/>
          </a:xfrm>
          <a:prstGeom prst="rect">
            <a:avLst/>
          </a:prstGeom>
          <a:solidFill>
            <a:srgbClr val="FFC000"/>
          </a:solidFill>
          <a:ln>
            <a:solidFill>
              <a:srgbClr val="002060"/>
            </a:solid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algn="ctr" rtl="1">
              <a:defRPr sz="4000" b="1">
                <a:solidFill>
                  <a:srgbClr val="002060"/>
                </a:solidFill>
                <a:latin typeface="Sakkal Majalla" pitchFamily="2" charset="-78"/>
                <a:cs typeface="Sakkal Majalla" pitchFamily="2" charset="-78"/>
              </a:defRPr>
            </a:lvl1pPr>
          </a:lstStyle>
          <a:p>
            <a:r>
              <a:rPr lang="ar-MA" dirty="0"/>
              <a:t>الوصف</a:t>
            </a:r>
            <a:endParaRPr lang="fr-FR" dirty="0"/>
          </a:p>
        </p:txBody>
      </p:sp>
      <p:sp>
        <p:nvSpPr>
          <p:cNvPr id="5" name="ZoneTexte 4">
            <a:extLst>
              <a:ext uri="{FF2B5EF4-FFF2-40B4-BE49-F238E27FC236}">
                <a16:creationId xmlns:a16="http://schemas.microsoft.com/office/drawing/2014/main" xmlns="" id="{3DB45D0A-618D-4933-8709-53B5E6B9491E}"/>
              </a:ext>
            </a:extLst>
          </p:cNvPr>
          <p:cNvSpPr txBox="1"/>
          <p:nvPr/>
        </p:nvSpPr>
        <p:spPr>
          <a:xfrm>
            <a:off x="7680176" y="4484473"/>
            <a:ext cx="2448272" cy="707886"/>
          </a:xfrm>
          <a:prstGeom prst="rect">
            <a:avLst/>
          </a:prstGeom>
          <a:solidFill>
            <a:srgbClr val="FFC000"/>
          </a:solidFill>
          <a:ln>
            <a:solidFill>
              <a:srgbClr val="002060"/>
            </a:solid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algn="ctr" rtl="1">
              <a:defRPr sz="4000" b="1">
                <a:solidFill>
                  <a:srgbClr val="002060"/>
                </a:solidFill>
                <a:latin typeface="Sakkal Majalla" pitchFamily="2" charset="-78"/>
                <a:cs typeface="Sakkal Majalla" pitchFamily="2" charset="-78"/>
              </a:defRPr>
            </a:lvl1pPr>
          </a:lstStyle>
          <a:p>
            <a:r>
              <a:rPr lang="ar-MA" dirty="0"/>
              <a:t>المقارنة</a:t>
            </a:r>
            <a:endParaRPr lang="fr-FR" dirty="0"/>
          </a:p>
        </p:txBody>
      </p:sp>
      <p:sp>
        <p:nvSpPr>
          <p:cNvPr id="6" name="ZoneTexte 5">
            <a:extLst>
              <a:ext uri="{FF2B5EF4-FFF2-40B4-BE49-F238E27FC236}">
                <a16:creationId xmlns:a16="http://schemas.microsoft.com/office/drawing/2014/main" xmlns="" id="{8B1A0226-FE42-4D6D-8DA4-33F4B815BE41}"/>
              </a:ext>
            </a:extLst>
          </p:cNvPr>
          <p:cNvSpPr txBox="1"/>
          <p:nvPr/>
        </p:nvSpPr>
        <p:spPr>
          <a:xfrm>
            <a:off x="5221756" y="5707593"/>
            <a:ext cx="2448272" cy="707886"/>
          </a:xfrm>
          <a:prstGeom prst="rect">
            <a:avLst/>
          </a:prstGeom>
          <a:solidFill>
            <a:srgbClr val="FFC000"/>
          </a:solidFill>
          <a:ln>
            <a:solidFill>
              <a:srgbClr val="002060"/>
            </a:solid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algn="ctr" rtl="1">
              <a:defRPr sz="4000" b="1">
                <a:solidFill>
                  <a:srgbClr val="002060"/>
                </a:solidFill>
                <a:latin typeface="Sakkal Majalla" pitchFamily="2" charset="-78"/>
                <a:cs typeface="Sakkal Majalla" pitchFamily="2" charset="-78"/>
              </a:defRPr>
            </a:lvl1pPr>
          </a:lstStyle>
          <a:p>
            <a:r>
              <a:rPr lang="ar-MA" dirty="0"/>
              <a:t>الاستنتاج</a:t>
            </a:r>
            <a:endParaRPr lang="fr-FR" dirty="0"/>
          </a:p>
        </p:txBody>
      </p:sp>
      <p:sp>
        <p:nvSpPr>
          <p:cNvPr id="7" name="ZoneTexte 6">
            <a:extLst>
              <a:ext uri="{FF2B5EF4-FFF2-40B4-BE49-F238E27FC236}">
                <a16:creationId xmlns:a16="http://schemas.microsoft.com/office/drawing/2014/main" xmlns="" id="{234C1E76-50D5-4078-99D7-5E43DE8466A6}"/>
              </a:ext>
            </a:extLst>
          </p:cNvPr>
          <p:cNvSpPr txBox="1"/>
          <p:nvPr/>
        </p:nvSpPr>
        <p:spPr>
          <a:xfrm>
            <a:off x="2557460" y="4505225"/>
            <a:ext cx="2448272" cy="707886"/>
          </a:xfrm>
          <a:prstGeom prst="rect">
            <a:avLst/>
          </a:prstGeom>
          <a:solidFill>
            <a:srgbClr val="FFC000"/>
          </a:solidFill>
          <a:ln>
            <a:solidFill>
              <a:srgbClr val="002060"/>
            </a:solid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algn="ctr" rtl="1">
              <a:defRPr sz="4000" b="1">
                <a:solidFill>
                  <a:srgbClr val="002060"/>
                </a:solidFill>
                <a:latin typeface="Sakkal Majalla" pitchFamily="2" charset="-78"/>
                <a:cs typeface="Sakkal Majalla" pitchFamily="2" charset="-78"/>
              </a:defRPr>
            </a:lvl1pPr>
          </a:lstStyle>
          <a:p>
            <a:r>
              <a:rPr lang="ar-MA" dirty="0"/>
              <a:t>التفسير</a:t>
            </a:r>
            <a:endParaRPr lang="fr-FR" dirty="0"/>
          </a:p>
        </p:txBody>
      </p:sp>
      <p:sp>
        <p:nvSpPr>
          <p:cNvPr id="8" name="ZoneTexte 7">
            <a:extLst>
              <a:ext uri="{FF2B5EF4-FFF2-40B4-BE49-F238E27FC236}">
                <a16:creationId xmlns:a16="http://schemas.microsoft.com/office/drawing/2014/main" xmlns="" id="{B1318C37-4F34-4D86-8A4F-D0D4A9998C0A}"/>
              </a:ext>
            </a:extLst>
          </p:cNvPr>
          <p:cNvSpPr txBox="1"/>
          <p:nvPr/>
        </p:nvSpPr>
        <p:spPr>
          <a:xfrm>
            <a:off x="839416" y="3116095"/>
            <a:ext cx="2448272" cy="707886"/>
          </a:xfrm>
          <a:prstGeom prst="rect">
            <a:avLst/>
          </a:prstGeom>
          <a:solidFill>
            <a:srgbClr val="FFC000"/>
          </a:solidFill>
          <a:ln>
            <a:solidFill>
              <a:srgbClr val="002060"/>
            </a:solid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algn="ctr" rtl="1">
              <a:defRPr sz="4000" b="1">
                <a:solidFill>
                  <a:srgbClr val="002060"/>
                </a:solidFill>
                <a:latin typeface="Sakkal Majalla" pitchFamily="2" charset="-78"/>
                <a:cs typeface="Sakkal Majalla" pitchFamily="2" charset="-78"/>
              </a:defRPr>
            </a:lvl1pPr>
          </a:lstStyle>
          <a:p>
            <a:r>
              <a:rPr lang="ar-MA" dirty="0"/>
              <a:t>التصنيف</a:t>
            </a:r>
            <a:endParaRPr lang="fr-FR" dirty="0"/>
          </a:p>
        </p:txBody>
      </p:sp>
      <p:sp>
        <p:nvSpPr>
          <p:cNvPr id="9" name="ZoneTexte 8">
            <a:extLst>
              <a:ext uri="{FF2B5EF4-FFF2-40B4-BE49-F238E27FC236}">
                <a16:creationId xmlns:a16="http://schemas.microsoft.com/office/drawing/2014/main" xmlns="" id="{C85F45EE-B40A-4518-BBD0-DC2D8D9072BB}"/>
              </a:ext>
            </a:extLst>
          </p:cNvPr>
          <p:cNvSpPr txBox="1"/>
          <p:nvPr/>
        </p:nvSpPr>
        <p:spPr>
          <a:xfrm>
            <a:off x="335360" y="1509042"/>
            <a:ext cx="2448272" cy="707886"/>
          </a:xfrm>
          <a:prstGeom prst="rect">
            <a:avLst/>
          </a:prstGeom>
          <a:solidFill>
            <a:srgbClr val="FFC000"/>
          </a:solidFill>
          <a:ln>
            <a:solidFill>
              <a:srgbClr val="002060"/>
            </a:solid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algn="ctr" rtl="1">
              <a:defRPr sz="4000" b="1">
                <a:solidFill>
                  <a:srgbClr val="002060"/>
                </a:solidFill>
                <a:latin typeface="Sakkal Majalla" pitchFamily="2" charset="-78"/>
                <a:cs typeface="Sakkal Majalla" pitchFamily="2" charset="-78"/>
              </a:defRPr>
            </a:lvl1pPr>
          </a:lstStyle>
          <a:p>
            <a:r>
              <a:rPr lang="ar-MA" dirty="0"/>
              <a:t>التنبؤ</a:t>
            </a:r>
            <a:endParaRPr lang="fr-FR" dirty="0"/>
          </a:p>
        </p:txBody>
      </p:sp>
      <p:cxnSp>
        <p:nvCxnSpPr>
          <p:cNvPr id="11" name="Connecteur droit avec flèche 10">
            <a:extLst>
              <a:ext uri="{FF2B5EF4-FFF2-40B4-BE49-F238E27FC236}">
                <a16:creationId xmlns:a16="http://schemas.microsoft.com/office/drawing/2014/main" xmlns="" id="{97AE91CC-8704-451B-9F46-FEE562ED1186}"/>
              </a:ext>
            </a:extLst>
          </p:cNvPr>
          <p:cNvCxnSpPr>
            <a:stCxn id="2" idx="2"/>
            <a:endCxn id="3" idx="1"/>
          </p:cNvCxnSpPr>
          <p:nvPr/>
        </p:nvCxnSpPr>
        <p:spPr bwMode="auto">
          <a:xfrm>
            <a:off x="5960873" y="1133455"/>
            <a:ext cx="3356941" cy="752158"/>
          </a:xfrm>
          <a:prstGeom prst="straightConnector1">
            <a:avLst/>
          </a:prstGeom>
          <a:solidFill>
            <a:schemeClr val="accent1"/>
          </a:solidFill>
          <a:ln w="9525" cap="flat" cmpd="sng" algn="ctr">
            <a:solidFill>
              <a:srgbClr val="00206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necteur droit avec flèche 11">
            <a:extLst>
              <a:ext uri="{FF2B5EF4-FFF2-40B4-BE49-F238E27FC236}">
                <a16:creationId xmlns:a16="http://schemas.microsoft.com/office/drawing/2014/main" xmlns="" id="{2E3991B9-2D5A-48FC-A22F-76452D5575A9}"/>
              </a:ext>
            </a:extLst>
          </p:cNvPr>
          <p:cNvCxnSpPr>
            <a:endCxn id="4" idx="0"/>
          </p:cNvCxnSpPr>
          <p:nvPr/>
        </p:nvCxnSpPr>
        <p:spPr bwMode="auto">
          <a:xfrm>
            <a:off x="5960873" y="1205235"/>
            <a:ext cx="4023559" cy="1910860"/>
          </a:xfrm>
          <a:prstGeom prst="straightConnector1">
            <a:avLst/>
          </a:prstGeom>
          <a:solidFill>
            <a:schemeClr val="accent1"/>
          </a:solidFill>
          <a:ln w="9525" cap="flat" cmpd="sng" algn="ctr">
            <a:solidFill>
              <a:srgbClr val="00206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onnecteur droit avec flèche 17">
            <a:extLst>
              <a:ext uri="{FF2B5EF4-FFF2-40B4-BE49-F238E27FC236}">
                <a16:creationId xmlns:a16="http://schemas.microsoft.com/office/drawing/2014/main" xmlns="" id="{6908EEF8-4D3B-42AD-9D0A-399283343628}"/>
              </a:ext>
            </a:extLst>
          </p:cNvPr>
          <p:cNvCxnSpPr>
            <a:stCxn id="2" idx="2"/>
            <a:endCxn id="5" idx="0"/>
          </p:cNvCxnSpPr>
          <p:nvPr/>
        </p:nvCxnSpPr>
        <p:spPr bwMode="auto">
          <a:xfrm>
            <a:off x="5960873" y="1133455"/>
            <a:ext cx="2943439" cy="3351018"/>
          </a:xfrm>
          <a:prstGeom prst="straightConnector1">
            <a:avLst/>
          </a:prstGeom>
          <a:solidFill>
            <a:schemeClr val="accent1"/>
          </a:solidFill>
          <a:ln w="9525" cap="flat" cmpd="sng" algn="ctr">
            <a:solidFill>
              <a:srgbClr val="00206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Connecteur droit avec flèche 21">
            <a:extLst>
              <a:ext uri="{FF2B5EF4-FFF2-40B4-BE49-F238E27FC236}">
                <a16:creationId xmlns:a16="http://schemas.microsoft.com/office/drawing/2014/main" xmlns="" id="{2E2EFADF-F932-40CA-9F18-3AAE12894852}"/>
              </a:ext>
            </a:extLst>
          </p:cNvPr>
          <p:cNvCxnSpPr/>
          <p:nvPr/>
        </p:nvCxnSpPr>
        <p:spPr bwMode="auto">
          <a:xfrm>
            <a:off x="5960873" y="1205235"/>
            <a:ext cx="368609" cy="4502358"/>
          </a:xfrm>
          <a:prstGeom prst="straightConnector1">
            <a:avLst/>
          </a:prstGeom>
          <a:solidFill>
            <a:schemeClr val="accent1"/>
          </a:solidFill>
          <a:ln w="9525" cap="flat" cmpd="sng" algn="ctr">
            <a:solidFill>
              <a:srgbClr val="00206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Connecteur droit avec flèche 23">
            <a:extLst>
              <a:ext uri="{FF2B5EF4-FFF2-40B4-BE49-F238E27FC236}">
                <a16:creationId xmlns:a16="http://schemas.microsoft.com/office/drawing/2014/main" xmlns="" id="{CEE2C867-9AB5-4C92-B787-8C5C8044C3F0}"/>
              </a:ext>
            </a:extLst>
          </p:cNvPr>
          <p:cNvCxnSpPr>
            <a:endCxn id="7" idx="0"/>
          </p:cNvCxnSpPr>
          <p:nvPr/>
        </p:nvCxnSpPr>
        <p:spPr bwMode="auto">
          <a:xfrm flipH="1">
            <a:off x="3781596" y="1205235"/>
            <a:ext cx="2179277" cy="3299990"/>
          </a:xfrm>
          <a:prstGeom prst="straightConnector1">
            <a:avLst/>
          </a:prstGeom>
          <a:solidFill>
            <a:schemeClr val="accent1"/>
          </a:solidFill>
          <a:ln w="9525" cap="flat" cmpd="sng" algn="ctr">
            <a:solidFill>
              <a:srgbClr val="00206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Connecteur droit avec flèche 25">
            <a:extLst>
              <a:ext uri="{FF2B5EF4-FFF2-40B4-BE49-F238E27FC236}">
                <a16:creationId xmlns:a16="http://schemas.microsoft.com/office/drawing/2014/main" xmlns="" id="{BC43E6A4-E860-45BE-9967-E232F1508E95}"/>
              </a:ext>
            </a:extLst>
          </p:cNvPr>
          <p:cNvCxnSpPr>
            <a:endCxn id="8" idx="0"/>
          </p:cNvCxnSpPr>
          <p:nvPr/>
        </p:nvCxnSpPr>
        <p:spPr bwMode="auto">
          <a:xfrm flipH="1">
            <a:off x="2063552" y="1205235"/>
            <a:ext cx="3884202" cy="1910860"/>
          </a:xfrm>
          <a:prstGeom prst="straightConnector1">
            <a:avLst/>
          </a:prstGeom>
          <a:solidFill>
            <a:schemeClr val="accent1"/>
          </a:solidFill>
          <a:ln w="9525" cap="flat" cmpd="sng" algn="ctr">
            <a:solidFill>
              <a:srgbClr val="00206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Connecteur droit avec flèche 27">
            <a:extLst>
              <a:ext uri="{FF2B5EF4-FFF2-40B4-BE49-F238E27FC236}">
                <a16:creationId xmlns:a16="http://schemas.microsoft.com/office/drawing/2014/main" xmlns="" id="{D65A31F4-5618-43A4-B115-C932062A6D6B}"/>
              </a:ext>
            </a:extLst>
          </p:cNvPr>
          <p:cNvCxnSpPr>
            <a:endCxn id="9" idx="3"/>
          </p:cNvCxnSpPr>
          <p:nvPr/>
        </p:nvCxnSpPr>
        <p:spPr bwMode="auto">
          <a:xfrm flipH="1">
            <a:off x="2783632" y="1205235"/>
            <a:ext cx="3177241" cy="657750"/>
          </a:xfrm>
          <a:prstGeom prst="straightConnector1">
            <a:avLst/>
          </a:prstGeom>
          <a:solidFill>
            <a:schemeClr val="accent1"/>
          </a:solidFill>
          <a:ln w="9525" cap="flat" cmpd="sng" algn="ctr">
            <a:solidFill>
              <a:srgbClr val="00206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4833546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A543E663-1305-44B6-97D6-3E72F3380430}"/>
              </a:ext>
            </a:extLst>
          </p:cNvPr>
          <p:cNvSpPr txBox="1"/>
          <p:nvPr/>
        </p:nvSpPr>
        <p:spPr>
          <a:xfrm>
            <a:off x="2243572" y="0"/>
            <a:ext cx="7704856" cy="523220"/>
          </a:xfrm>
          <a:prstGeom prst="rect">
            <a:avLst/>
          </a:prstGeom>
          <a:solidFill>
            <a:srgbClr val="002060"/>
          </a:solidFill>
        </p:spPr>
        <p:txBody>
          <a:bodyPr wrap="square" rtlCol="0">
            <a:spAutoFit/>
          </a:bodyPr>
          <a:lstStyle/>
          <a:p>
            <a:pPr algn="ctr" rtl="1"/>
            <a:r>
              <a:rPr lang="ar-MA" sz="2800" dirty="0">
                <a:solidFill>
                  <a:schemeClr val="bg1"/>
                </a:solidFill>
                <a:cs typeface="Khalid Art bold" pitchFamily="2" charset="-78"/>
              </a:rPr>
              <a:t>التنظيم البيداغوجي لبرنامج النشاط العلمي</a:t>
            </a:r>
            <a:endParaRPr lang="fr-FR" sz="2800" dirty="0">
              <a:solidFill>
                <a:schemeClr val="bg1"/>
              </a:solidFill>
              <a:cs typeface="Khalid Art bold" pitchFamily="2" charset="-78"/>
            </a:endParaRPr>
          </a:p>
        </p:txBody>
      </p:sp>
      <p:sp>
        <p:nvSpPr>
          <p:cNvPr id="3" name="ZoneTexte 2">
            <a:extLst>
              <a:ext uri="{FF2B5EF4-FFF2-40B4-BE49-F238E27FC236}">
                <a16:creationId xmlns:a16="http://schemas.microsoft.com/office/drawing/2014/main" xmlns="" id="{845EBE46-D949-4733-8469-8A00C504AB2C}"/>
              </a:ext>
            </a:extLst>
          </p:cNvPr>
          <p:cNvSpPr txBox="1"/>
          <p:nvPr/>
        </p:nvSpPr>
        <p:spPr>
          <a:xfrm>
            <a:off x="1631504" y="764704"/>
            <a:ext cx="9713996" cy="1569660"/>
          </a:xfrm>
          <a:prstGeom prst="rect">
            <a:avLst/>
          </a:prstGeom>
          <a:solidFill>
            <a:schemeClr val="bg1"/>
          </a:solidFill>
        </p:spPr>
        <p:txBody>
          <a:bodyPr wrap="square" rtlCol="0">
            <a:spAutoFit/>
          </a:bodyPr>
          <a:lstStyle/>
          <a:p>
            <a:pPr marL="285750" marR="0" lvl="0" indent="-28575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ar-MA" sz="24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يتكون برنامج النشاط العلمي من </a:t>
            </a:r>
            <a:r>
              <a:rPr kumimoji="0" lang="ar-MA" sz="24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ست وحدات</a:t>
            </a:r>
            <a:r>
              <a:rPr kumimoji="0" lang="ar-MA" sz="24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 موزعة على </a:t>
            </a:r>
            <a:r>
              <a:rPr kumimoji="0" lang="ar-MA" sz="2400" b="1" i="0" u="none" strike="noStrike" kern="1200" cap="none" spc="0" normalizeH="0" baseline="0" noProof="0" dirty="0" err="1">
                <a:ln>
                  <a:noFill/>
                </a:ln>
                <a:solidFill>
                  <a:srgbClr val="000000"/>
                </a:solidFill>
                <a:effectLst/>
                <a:uLnTx/>
                <a:uFillTx/>
                <a:latin typeface="Sakkal Majalla" panose="02000000000000000000" pitchFamily="2" charset="-78"/>
                <a:ea typeface="+mn-ea"/>
                <a:cs typeface="Sakkal Majalla" panose="02000000000000000000" pitchFamily="2" charset="-78"/>
              </a:rPr>
              <a:t>أسدوسين</a:t>
            </a:r>
            <a:r>
              <a:rPr kumimoji="0" lang="ar-MA" sz="24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 متساويين من حيث المحتوى ومن حيث عدد الأسابيع المخصصة للتعلم والتقويم والدعم؛</a:t>
            </a:r>
          </a:p>
          <a:p>
            <a:pPr marL="285750" marR="0" lvl="0" indent="-28575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ar-MA" sz="24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تخصص الأسابيع الأربع الأولى لإرساء التعلمات وللأنشطة التطبيقية والتقويمية المرتبطة بها؛</a:t>
            </a:r>
          </a:p>
          <a:p>
            <a:pPr marL="285750" marR="0" lvl="0" indent="-28575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ar-MA" sz="24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 يخصص الأسبوع الأخير من الوحدة لتقويم الوحدة وتوليفها. </a:t>
            </a:r>
            <a:endParaRPr kumimoji="0" lang="fr-FR" sz="24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endParaRPr>
          </a:p>
        </p:txBody>
      </p:sp>
      <p:sp>
        <p:nvSpPr>
          <p:cNvPr id="4" name="ZoneTexte 3">
            <a:extLst>
              <a:ext uri="{FF2B5EF4-FFF2-40B4-BE49-F238E27FC236}">
                <a16:creationId xmlns:a16="http://schemas.microsoft.com/office/drawing/2014/main" xmlns="" id="{8727AF4C-EC20-47EE-A237-1808EED78C75}"/>
              </a:ext>
            </a:extLst>
          </p:cNvPr>
          <p:cNvSpPr txBox="1"/>
          <p:nvPr/>
        </p:nvSpPr>
        <p:spPr>
          <a:xfrm>
            <a:off x="4655840" y="2542744"/>
            <a:ext cx="4032448" cy="461665"/>
          </a:xfrm>
          <a:prstGeom prst="rect">
            <a:avLst/>
          </a:prstGeom>
          <a:solidFill>
            <a:schemeClr val="bg1">
              <a:lumMod val="85000"/>
            </a:schemeClr>
          </a:solidFill>
        </p:spPr>
        <p:txBody>
          <a:bodyPr wrap="square" rtlCol="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400" b="0" i="0" u="none" strike="noStrike" kern="1200" cap="none" spc="0" normalizeH="0" baseline="0" noProof="0" dirty="0">
                <a:ln>
                  <a:noFill/>
                </a:ln>
                <a:solidFill>
                  <a:srgbClr val="002060"/>
                </a:solidFill>
                <a:effectLst/>
                <a:uLnTx/>
                <a:uFillTx/>
                <a:latin typeface="Arial" charset="0"/>
                <a:ea typeface="+mn-ea"/>
                <a:cs typeface="Khalid Art bold" pitchFamily="2" charset="-78"/>
              </a:rPr>
              <a:t>التنظيم الزمني</a:t>
            </a:r>
            <a:endParaRPr kumimoji="0" lang="fr-FR" sz="2400" b="0" i="0" u="none" strike="noStrike" kern="1200" cap="none" spc="0" normalizeH="0" baseline="0" noProof="0" dirty="0">
              <a:ln>
                <a:noFill/>
              </a:ln>
              <a:solidFill>
                <a:srgbClr val="002060"/>
              </a:solidFill>
              <a:effectLst/>
              <a:uLnTx/>
              <a:uFillTx/>
              <a:latin typeface="Arial" charset="0"/>
              <a:ea typeface="+mn-ea"/>
              <a:cs typeface="Khalid Art bold" pitchFamily="2" charset="-78"/>
            </a:endParaRPr>
          </a:p>
        </p:txBody>
      </p:sp>
      <p:sp>
        <p:nvSpPr>
          <p:cNvPr id="5" name="ZoneTexte 4">
            <a:extLst>
              <a:ext uri="{FF2B5EF4-FFF2-40B4-BE49-F238E27FC236}">
                <a16:creationId xmlns:a16="http://schemas.microsoft.com/office/drawing/2014/main" xmlns="" id="{214C490B-2EAC-405C-AAEE-DCE000E5B15F}"/>
              </a:ext>
            </a:extLst>
          </p:cNvPr>
          <p:cNvSpPr txBox="1"/>
          <p:nvPr/>
        </p:nvSpPr>
        <p:spPr>
          <a:xfrm>
            <a:off x="3167292" y="3214281"/>
            <a:ext cx="8208913" cy="461665"/>
          </a:xfrm>
          <a:prstGeom prst="rect">
            <a:avLst/>
          </a:prstGeom>
          <a:solidFill>
            <a:schemeClr val="bg1"/>
          </a:solidFill>
        </p:spPr>
        <p:txBody>
          <a:bodyPr wrap="square" rtlCol="0">
            <a:spAutoFit/>
          </a:bodyPr>
          <a:lstStyle/>
          <a:p>
            <a:pPr marL="285750" marR="0" lvl="0" indent="-28575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ar-MA" sz="24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يتوزع الغلاف الزمني لمادة النشاط العلمي وفق ما يلي:</a:t>
            </a:r>
            <a:endParaRPr kumimoji="0" lang="fr-FR" sz="24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endParaRPr>
          </a:p>
        </p:txBody>
      </p:sp>
      <p:graphicFrame>
        <p:nvGraphicFramePr>
          <p:cNvPr id="6" name="Tableau 5">
            <a:extLst>
              <a:ext uri="{FF2B5EF4-FFF2-40B4-BE49-F238E27FC236}">
                <a16:creationId xmlns:a16="http://schemas.microsoft.com/office/drawing/2014/main" xmlns="" id="{97800A30-AC26-436B-950A-EE710FF494A8}"/>
              </a:ext>
            </a:extLst>
          </p:cNvPr>
          <p:cNvGraphicFramePr>
            <a:graphicFrameLocks noGrp="1"/>
          </p:cNvGraphicFramePr>
          <p:nvPr/>
        </p:nvGraphicFramePr>
        <p:xfrm>
          <a:off x="2615951" y="3956423"/>
          <a:ext cx="8112225" cy="1198880"/>
        </p:xfrm>
        <a:graphic>
          <a:graphicData uri="http://schemas.openxmlformats.org/drawingml/2006/table">
            <a:tbl>
              <a:tblPr firstRow="1" bandRow="1">
                <a:tableStyleId>{5C22544A-7EE6-4342-B048-85BDC9FD1C3A}</a:tableStyleId>
              </a:tblPr>
              <a:tblGrid>
                <a:gridCol w="1622445">
                  <a:extLst>
                    <a:ext uri="{9D8B030D-6E8A-4147-A177-3AD203B41FA5}">
                      <a16:colId xmlns:a16="http://schemas.microsoft.com/office/drawing/2014/main" xmlns="" val="3644915763"/>
                    </a:ext>
                  </a:extLst>
                </a:gridCol>
                <a:gridCol w="1622445">
                  <a:extLst>
                    <a:ext uri="{9D8B030D-6E8A-4147-A177-3AD203B41FA5}">
                      <a16:colId xmlns:a16="http://schemas.microsoft.com/office/drawing/2014/main" xmlns="" val="1300325590"/>
                    </a:ext>
                  </a:extLst>
                </a:gridCol>
                <a:gridCol w="1622445">
                  <a:extLst>
                    <a:ext uri="{9D8B030D-6E8A-4147-A177-3AD203B41FA5}">
                      <a16:colId xmlns:a16="http://schemas.microsoft.com/office/drawing/2014/main" xmlns="" val="1184575193"/>
                    </a:ext>
                  </a:extLst>
                </a:gridCol>
                <a:gridCol w="1622445">
                  <a:extLst>
                    <a:ext uri="{9D8B030D-6E8A-4147-A177-3AD203B41FA5}">
                      <a16:colId xmlns:a16="http://schemas.microsoft.com/office/drawing/2014/main" xmlns="" val="3995962259"/>
                    </a:ext>
                  </a:extLst>
                </a:gridCol>
                <a:gridCol w="1622445">
                  <a:extLst>
                    <a:ext uri="{9D8B030D-6E8A-4147-A177-3AD203B41FA5}">
                      <a16:colId xmlns:a16="http://schemas.microsoft.com/office/drawing/2014/main" xmlns="" val="902471448"/>
                    </a:ext>
                  </a:extLst>
                </a:gridCol>
              </a:tblGrid>
              <a:tr h="370840">
                <a:tc>
                  <a:txBody>
                    <a:bodyPr/>
                    <a:lstStyle/>
                    <a:p>
                      <a:pPr algn="ctr"/>
                      <a:r>
                        <a:rPr lang="ar-MA" sz="2400" dirty="0">
                          <a:latin typeface="Sakkal Majalla" panose="02000000000000000000" pitchFamily="2" charset="-78"/>
                          <a:cs typeface="Sakkal Majalla" panose="02000000000000000000" pitchFamily="2" charset="-78"/>
                        </a:rPr>
                        <a:t>مدة كل حصة</a:t>
                      </a:r>
                      <a:endParaRPr lang="fr-FR" sz="2400" dirty="0">
                        <a:latin typeface="Sakkal Majalla" panose="02000000000000000000" pitchFamily="2" charset="-78"/>
                        <a:cs typeface="Sakkal Majalla" panose="02000000000000000000" pitchFamily="2" charset="-78"/>
                      </a:endParaRPr>
                    </a:p>
                  </a:txBody>
                  <a:tcPr>
                    <a:solidFill>
                      <a:srgbClr val="002060"/>
                    </a:solidFill>
                  </a:tcPr>
                </a:tc>
                <a:tc>
                  <a:txBody>
                    <a:bodyPr/>
                    <a:lstStyle/>
                    <a:p>
                      <a:pPr algn="ctr"/>
                      <a:r>
                        <a:rPr lang="ar-MA" sz="2400" dirty="0">
                          <a:latin typeface="Sakkal Majalla" panose="02000000000000000000" pitchFamily="2" charset="-78"/>
                          <a:cs typeface="Sakkal Majalla" panose="02000000000000000000" pitchFamily="2" charset="-78"/>
                        </a:rPr>
                        <a:t>عدد الحصص</a:t>
                      </a:r>
                      <a:endParaRPr lang="fr-FR" sz="2400" dirty="0">
                        <a:latin typeface="Sakkal Majalla" panose="02000000000000000000" pitchFamily="2" charset="-78"/>
                        <a:cs typeface="Sakkal Majalla" panose="02000000000000000000" pitchFamily="2" charset="-78"/>
                      </a:endParaRPr>
                    </a:p>
                  </a:txBody>
                  <a:tcPr>
                    <a:solidFill>
                      <a:srgbClr val="002060"/>
                    </a:solidFill>
                  </a:tcPr>
                </a:tc>
                <a:tc>
                  <a:txBody>
                    <a:bodyPr/>
                    <a:lstStyle/>
                    <a:p>
                      <a:pPr algn="ctr"/>
                      <a:r>
                        <a:rPr lang="ar-MA" sz="2400" dirty="0">
                          <a:latin typeface="Sakkal Majalla" panose="02000000000000000000" pitchFamily="2" charset="-78"/>
                          <a:cs typeface="Sakkal Majalla" panose="02000000000000000000" pitchFamily="2" charset="-78"/>
                        </a:rPr>
                        <a:t>الزمن الأسبوعي</a:t>
                      </a:r>
                      <a:endParaRPr lang="fr-FR" sz="2400" dirty="0">
                        <a:latin typeface="Sakkal Majalla" panose="02000000000000000000" pitchFamily="2" charset="-78"/>
                        <a:cs typeface="Sakkal Majalla" panose="02000000000000000000" pitchFamily="2" charset="-78"/>
                      </a:endParaRPr>
                    </a:p>
                  </a:txBody>
                  <a:tcPr>
                    <a:solidFill>
                      <a:srgbClr val="002060"/>
                    </a:solidFill>
                  </a:tcPr>
                </a:tc>
                <a:tc>
                  <a:txBody>
                    <a:bodyPr/>
                    <a:lstStyle/>
                    <a:p>
                      <a:pPr algn="ctr"/>
                      <a:r>
                        <a:rPr lang="ar-MA" sz="2400" dirty="0">
                          <a:latin typeface="Sakkal Majalla" panose="02000000000000000000" pitchFamily="2" charset="-78"/>
                          <a:cs typeface="Sakkal Majalla" panose="02000000000000000000" pitchFamily="2" charset="-78"/>
                        </a:rPr>
                        <a:t>الزمن السنوي</a:t>
                      </a:r>
                      <a:endParaRPr lang="fr-FR" sz="2400" dirty="0">
                        <a:latin typeface="Sakkal Majalla" panose="02000000000000000000" pitchFamily="2" charset="-78"/>
                        <a:cs typeface="Sakkal Majalla" panose="02000000000000000000" pitchFamily="2" charset="-78"/>
                      </a:endParaRPr>
                    </a:p>
                  </a:txBody>
                  <a:tcPr>
                    <a:solidFill>
                      <a:srgbClr val="002060"/>
                    </a:solidFill>
                  </a:tcPr>
                </a:tc>
                <a:tc>
                  <a:txBody>
                    <a:bodyPr/>
                    <a:lstStyle/>
                    <a:p>
                      <a:pPr algn="ctr"/>
                      <a:r>
                        <a:rPr lang="ar-MA" sz="2400" dirty="0">
                          <a:latin typeface="Sakkal Majalla" panose="02000000000000000000" pitchFamily="2" charset="-78"/>
                          <a:cs typeface="Sakkal Majalla" panose="02000000000000000000" pitchFamily="2" charset="-78"/>
                        </a:rPr>
                        <a:t>الفترة</a:t>
                      </a:r>
                      <a:endParaRPr lang="fr-FR" sz="2400" dirty="0">
                        <a:latin typeface="Sakkal Majalla" panose="02000000000000000000" pitchFamily="2" charset="-78"/>
                        <a:cs typeface="Sakkal Majalla" panose="02000000000000000000" pitchFamily="2" charset="-78"/>
                      </a:endParaRPr>
                    </a:p>
                  </a:txBody>
                  <a:tcPr>
                    <a:solidFill>
                      <a:srgbClr val="002060"/>
                    </a:solidFill>
                  </a:tcPr>
                </a:tc>
                <a:extLst>
                  <a:ext uri="{0D108BD9-81ED-4DB2-BD59-A6C34878D82A}">
                    <a16:rowId xmlns:a16="http://schemas.microsoft.com/office/drawing/2014/main" xmlns="" val="3580739701"/>
                  </a:ext>
                </a:extLst>
              </a:tr>
              <a:tr h="370840">
                <a:tc>
                  <a:txBody>
                    <a:bodyPr/>
                    <a:lstStyle/>
                    <a:p>
                      <a:pPr algn="ctr"/>
                      <a:r>
                        <a:rPr lang="ar-MA" b="1" dirty="0"/>
                        <a:t>45 دقيقة</a:t>
                      </a:r>
                      <a:endParaRPr lang="fr-FR" b="1" dirty="0"/>
                    </a:p>
                  </a:txBody>
                  <a:tcPr>
                    <a:solidFill>
                      <a:srgbClr val="FFC000"/>
                    </a:solidFill>
                  </a:tcPr>
                </a:tc>
                <a:tc>
                  <a:txBody>
                    <a:bodyPr/>
                    <a:lstStyle/>
                    <a:p>
                      <a:pPr algn="ctr"/>
                      <a:r>
                        <a:rPr lang="ar-MA" b="1" dirty="0"/>
                        <a:t>2</a:t>
                      </a:r>
                      <a:endParaRPr lang="fr-FR" b="1" dirty="0"/>
                    </a:p>
                  </a:txBody>
                  <a:tcPr>
                    <a:solidFill>
                      <a:srgbClr val="FFC000"/>
                    </a:solidFill>
                  </a:tcPr>
                </a:tc>
                <a:tc>
                  <a:txBody>
                    <a:bodyPr/>
                    <a:lstStyle/>
                    <a:p>
                      <a:pPr algn="ctr"/>
                      <a:r>
                        <a:rPr lang="ar-MA" b="1" dirty="0"/>
                        <a:t>ساعة ونصف</a:t>
                      </a:r>
                      <a:endParaRPr lang="fr-FR" b="1" dirty="0"/>
                    </a:p>
                  </a:txBody>
                  <a:tcPr>
                    <a:solidFill>
                      <a:srgbClr val="FFC000"/>
                    </a:solidFill>
                  </a:tcPr>
                </a:tc>
                <a:tc>
                  <a:txBody>
                    <a:bodyPr/>
                    <a:lstStyle/>
                    <a:p>
                      <a:pPr algn="ctr"/>
                      <a:r>
                        <a:rPr lang="ar-MA" b="1" dirty="0"/>
                        <a:t>51 ساعة</a:t>
                      </a:r>
                      <a:endParaRPr lang="fr-FR" b="1" dirty="0"/>
                    </a:p>
                  </a:txBody>
                  <a:tcPr>
                    <a:solidFill>
                      <a:srgbClr val="FFC000"/>
                    </a:solidFill>
                  </a:tcPr>
                </a:tc>
                <a:tc>
                  <a:txBody>
                    <a:bodyPr/>
                    <a:lstStyle/>
                    <a:p>
                      <a:pPr algn="ctr"/>
                      <a:r>
                        <a:rPr lang="ar-MA" b="1" dirty="0"/>
                        <a:t>السابقة</a:t>
                      </a:r>
                      <a:endParaRPr lang="fr-FR" b="1" dirty="0"/>
                    </a:p>
                  </a:txBody>
                  <a:tcPr>
                    <a:solidFill>
                      <a:srgbClr val="FFC000"/>
                    </a:solidFill>
                  </a:tcPr>
                </a:tc>
                <a:extLst>
                  <a:ext uri="{0D108BD9-81ED-4DB2-BD59-A6C34878D82A}">
                    <a16:rowId xmlns:a16="http://schemas.microsoft.com/office/drawing/2014/main" xmlns="" val="400387572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000000"/>
                          </a:solidFill>
                          <a:effectLst/>
                          <a:uLnTx/>
                          <a:uFillTx/>
                          <a:latin typeface="+mn-lt"/>
                          <a:ea typeface="+mn-ea"/>
                          <a:cs typeface="+mn-cs"/>
                        </a:rPr>
                        <a:t>60 دقيقة</a:t>
                      </a:r>
                      <a:endParaRPr kumimoji="0" lang="fr-FR" sz="1800" b="1" i="0" u="none" strike="noStrike" kern="1200" cap="none" spc="0" normalizeH="0" baseline="0" noProof="0" dirty="0">
                        <a:ln>
                          <a:noFill/>
                        </a:ln>
                        <a:solidFill>
                          <a:srgbClr val="000000"/>
                        </a:solidFill>
                        <a:effectLst/>
                        <a:uLnTx/>
                        <a:uFillTx/>
                        <a:latin typeface="+mn-lt"/>
                        <a:ea typeface="+mn-ea"/>
                        <a:cs typeface="+mn-cs"/>
                      </a:endParaRPr>
                    </a:p>
                  </a:txBody>
                  <a:tcPr>
                    <a:solidFill>
                      <a:srgbClr val="FFC000"/>
                    </a:solidFill>
                  </a:tcPr>
                </a:tc>
                <a:tc>
                  <a:txBody>
                    <a:bodyPr/>
                    <a:lstStyle/>
                    <a:p>
                      <a:pPr algn="ctr"/>
                      <a:r>
                        <a:rPr lang="ar-MA" b="1" dirty="0"/>
                        <a:t>2 أو أكثر*</a:t>
                      </a:r>
                      <a:endParaRPr lang="fr-FR" b="1" dirty="0"/>
                    </a:p>
                  </a:txBody>
                  <a:tcP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000000"/>
                          </a:solidFill>
                          <a:effectLst/>
                          <a:uLnTx/>
                          <a:uFillTx/>
                          <a:latin typeface="+mn-lt"/>
                          <a:ea typeface="+mn-ea"/>
                          <a:cs typeface="+mn-cs"/>
                        </a:rPr>
                        <a:t>ساعتان</a:t>
                      </a:r>
                      <a:endParaRPr kumimoji="0" lang="fr-FR" sz="1800" b="1" i="0" u="none" strike="noStrike" kern="1200" cap="none" spc="0" normalizeH="0" baseline="0" noProof="0" dirty="0">
                        <a:ln>
                          <a:noFill/>
                        </a:ln>
                        <a:solidFill>
                          <a:srgbClr val="000000"/>
                        </a:solidFill>
                        <a:effectLst/>
                        <a:uLnTx/>
                        <a:uFillTx/>
                        <a:latin typeface="+mn-lt"/>
                        <a:ea typeface="+mn-ea"/>
                        <a:cs typeface="+mn-cs"/>
                      </a:endParaRPr>
                    </a:p>
                  </a:txBody>
                  <a:tcP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MA" b="1" dirty="0"/>
                        <a:t>68 ساعة</a:t>
                      </a:r>
                      <a:endParaRPr lang="fr-FR" b="1" dirty="0"/>
                    </a:p>
                  </a:txBody>
                  <a:tcPr>
                    <a:solidFill>
                      <a:srgbClr val="FFC000"/>
                    </a:solidFill>
                  </a:tcPr>
                </a:tc>
                <a:tc>
                  <a:txBody>
                    <a:bodyPr/>
                    <a:lstStyle/>
                    <a:p>
                      <a:pPr algn="ctr"/>
                      <a:r>
                        <a:rPr lang="ar-MA" b="1" dirty="0"/>
                        <a:t>الحالية</a:t>
                      </a:r>
                      <a:endParaRPr lang="fr-FR" b="1" dirty="0"/>
                    </a:p>
                  </a:txBody>
                  <a:tcPr>
                    <a:solidFill>
                      <a:srgbClr val="FFC000"/>
                    </a:solidFill>
                  </a:tcPr>
                </a:tc>
                <a:extLst>
                  <a:ext uri="{0D108BD9-81ED-4DB2-BD59-A6C34878D82A}">
                    <a16:rowId xmlns:a16="http://schemas.microsoft.com/office/drawing/2014/main" xmlns="" val="565388121"/>
                  </a:ext>
                </a:extLst>
              </a:tr>
            </a:tbl>
          </a:graphicData>
        </a:graphic>
      </p:graphicFrame>
      <p:sp>
        <p:nvSpPr>
          <p:cNvPr id="7" name="ZoneTexte 6">
            <a:extLst>
              <a:ext uri="{FF2B5EF4-FFF2-40B4-BE49-F238E27FC236}">
                <a16:creationId xmlns:a16="http://schemas.microsoft.com/office/drawing/2014/main" xmlns="" id="{7BBDD000-B8D6-4F38-B47A-3CD7AA2E668D}"/>
              </a:ext>
            </a:extLst>
          </p:cNvPr>
          <p:cNvSpPr txBox="1"/>
          <p:nvPr/>
        </p:nvSpPr>
        <p:spPr>
          <a:xfrm>
            <a:off x="1916502" y="5739353"/>
            <a:ext cx="9144000" cy="707886"/>
          </a:xfrm>
          <a:prstGeom prst="rect">
            <a:avLst/>
          </a:prstGeom>
          <a:noFill/>
        </p:spPr>
        <p:txBody>
          <a:bodyPr wrap="square" rtlCol="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MA" sz="20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ملحوظة : مدة كل حصة ساعة واحدة ( 55د + 5د لإنجاز نشاط ترفيهي)؛</a:t>
            </a:r>
          </a:p>
          <a:p>
            <a:pPr marL="0" marR="0" lvl="0" indent="0" algn="r" defTabSz="914400" rtl="1" eaLnBrk="0" fontAlgn="base" latinLnBrk="0" hangingPunct="0">
              <a:lnSpc>
                <a:spcPct val="100000"/>
              </a:lnSpc>
              <a:spcBef>
                <a:spcPct val="0"/>
              </a:spcBef>
              <a:spcAft>
                <a:spcPct val="0"/>
              </a:spcAft>
              <a:buClrTx/>
              <a:buSzTx/>
              <a:buFontTx/>
              <a:buNone/>
              <a:tabLst/>
              <a:defRPr/>
            </a:pPr>
            <a:r>
              <a:rPr lang="ar-MA" sz="2000" b="1" dirty="0">
                <a:solidFill>
                  <a:srgbClr val="FF0000"/>
                </a:solidFill>
                <a:latin typeface="Sakkal Majalla" panose="02000000000000000000" pitchFamily="2" charset="-78"/>
                <a:cs typeface="Sakkal Majalla" panose="02000000000000000000" pitchFamily="2" charset="-78"/>
              </a:rPr>
              <a:t>                 *</a:t>
            </a:r>
            <a:r>
              <a:rPr kumimoji="0" lang="ar-MA" sz="20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يمكن اعتماد حصص من نصف ساعة أو 45 د</a:t>
            </a:r>
            <a:endParaRPr kumimoji="0" lang="fr-FR" sz="20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92986325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A14AFB92-0E51-4CDC-8FE5-16A19CA4AAF0}"/>
              </a:ext>
            </a:extLst>
          </p:cNvPr>
          <p:cNvSpPr txBox="1"/>
          <p:nvPr/>
        </p:nvSpPr>
        <p:spPr>
          <a:xfrm>
            <a:off x="7536160" y="479296"/>
            <a:ext cx="3275856" cy="523220"/>
          </a:xfrm>
          <a:prstGeom prst="rect">
            <a:avLst/>
          </a:prstGeom>
          <a:solidFill>
            <a:srgbClr val="FFC000"/>
          </a:solidFill>
        </p:spPr>
        <p:txBody>
          <a:bodyPr wrap="square" rtlCol="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1200" cap="none" spc="0" normalizeH="0" baseline="0" noProof="0" dirty="0">
                <a:ln>
                  <a:noFill/>
                </a:ln>
                <a:solidFill>
                  <a:srgbClr val="002060"/>
                </a:solidFill>
                <a:effectLst/>
                <a:uLnTx/>
                <a:uFillTx/>
                <a:latin typeface="Sakkal Majalla" panose="02000000000000000000" pitchFamily="2" charset="-78"/>
                <a:ea typeface="+mn-ea"/>
                <a:cs typeface="Sakkal Majalla" panose="02000000000000000000" pitchFamily="2" charset="-78"/>
              </a:rPr>
              <a:t>التنظيم المنهجي</a:t>
            </a:r>
            <a:endParaRPr kumimoji="0" lang="fr-FR" sz="2800" b="1" i="0" u="none" strike="noStrike" kern="1200" cap="none" spc="0" normalizeH="0" baseline="0" noProof="0" dirty="0">
              <a:ln>
                <a:noFill/>
              </a:ln>
              <a:solidFill>
                <a:srgbClr val="002060"/>
              </a:solidFill>
              <a:effectLst/>
              <a:uLnTx/>
              <a:uFillTx/>
              <a:latin typeface="Sakkal Majalla" panose="02000000000000000000" pitchFamily="2" charset="-78"/>
              <a:ea typeface="+mn-ea"/>
              <a:cs typeface="Sakkal Majalla" panose="02000000000000000000" pitchFamily="2" charset="-78"/>
            </a:endParaRPr>
          </a:p>
        </p:txBody>
      </p:sp>
      <p:sp>
        <p:nvSpPr>
          <p:cNvPr id="5" name="ZoneTexte 4">
            <a:extLst>
              <a:ext uri="{FF2B5EF4-FFF2-40B4-BE49-F238E27FC236}">
                <a16:creationId xmlns:a16="http://schemas.microsoft.com/office/drawing/2014/main" xmlns="" id="{9C8AC56D-11FA-4EB7-8449-82FA9E24747D}"/>
              </a:ext>
            </a:extLst>
          </p:cNvPr>
          <p:cNvSpPr txBox="1"/>
          <p:nvPr/>
        </p:nvSpPr>
        <p:spPr>
          <a:xfrm>
            <a:off x="6888088" y="3681178"/>
            <a:ext cx="3923928" cy="523220"/>
          </a:xfrm>
          <a:prstGeom prst="rect">
            <a:avLst/>
          </a:prstGeom>
          <a:solidFill>
            <a:srgbClr val="FFC000"/>
          </a:solidFill>
        </p:spPr>
        <p:txBody>
          <a:bodyPr wrap="square" rtlCol="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1200" cap="none" spc="0" normalizeH="0" baseline="0" noProof="0" dirty="0">
                <a:ln>
                  <a:noFill/>
                </a:ln>
                <a:solidFill>
                  <a:srgbClr val="002060"/>
                </a:solidFill>
                <a:effectLst/>
                <a:uLnTx/>
                <a:uFillTx/>
                <a:latin typeface="Sakkal Majalla" panose="02000000000000000000" pitchFamily="2" charset="-78"/>
                <a:ea typeface="+mn-ea"/>
                <a:cs typeface="Sakkal Majalla" panose="02000000000000000000" pitchFamily="2" charset="-78"/>
              </a:rPr>
              <a:t>التنظيم المنهجي لأسابيع التقويم</a:t>
            </a:r>
            <a:r>
              <a:rPr kumimoji="0" lang="fr-FR" sz="2800" b="1" i="0" u="none" strike="noStrike" kern="1200" cap="none" spc="0" normalizeH="0" baseline="0" noProof="0" dirty="0">
                <a:ln>
                  <a:noFill/>
                </a:ln>
                <a:solidFill>
                  <a:srgbClr val="002060"/>
                </a:solidFill>
                <a:effectLst/>
                <a:uLnTx/>
                <a:uFillTx/>
                <a:latin typeface="Sakkal Majalla" panose="02000000000000000000" pitchFamily="2" charset="-78"/>
                <a:ea typeface="+mn-ea"/>
                <a:cs typeface="Sakkal Majalla" panose="02000000000000000000" pitchFamily="2" charset="-78"/>
              </a:rPr>
              <a:t> </a:t>
            </a:r>
            <a:r>
              <a:rPr kumimoji="0" lang="ar-MA" sz="2800" b="1" i="0" u="none" strike="noStrike" kern="1200" cap="none" spc="0" normalizeH="0" baseline="0" noProof="0" dirty="0">
                <a:ln>
                  <a:noFill/>
                </a:ln>
                <a:solidFill>
                  <a:srgbClr val="002060"/>
                </a:solidFill>
                <a:effectLst/>
                <a:uLnTx/>
                <a:uFillTx/>
                <a:latin typeface="Sakkal Majalla" panose="02000000000000000000" pitchFamily="2" charset="-78"/>
                <a:ea typeface="+mn-ea"/>
                <a:cs typeface="Sakkal Majalla" panose="02000000000000000000" pitchFamily="2" charset="-78"/>
              </a:rPr>
              <a:t> </a:t>
            </a:r>
            <a:endParaRPr kumimoji="0" lang="fr-FR" sz="2800" b="1" i="0" u="none" strike="noStrike" kern="1200" cap="none" spc="0" normalizeH="0" baseline="0" noProof="0" dirty="0">
              <a:ln>
                <a:noFill/>
              </a:ln>
              <a:solidFill>
                <a:srgbClr val="002060"/>
              </a:solidFill>
              <a:effectLst/>
              <a:uLnTx/>
              <a:uFillTx/>
              <a:latin typeface="Sakkal Majalla" panose="02000000000000000000" pitchFamily="2" charset="-78"/>
              <a:ea typeface="+mn-ea"/>
              <a:cs typeface="Sakkal Majalla" panose="02000000000000000000" pitchFamily="2" charset="-78"/>
            </a:endParaRPr>
          </a:p>
        </p:txBody>
      </p:sp>
      <p:graphicFrame>
        <p:nvGraphicFramePr>
          <p:cNvPr id="8" name="Tableau 7">
            <a:extLst>
              <a:ext uri="{FF2B5EF4-FFF2-40B4-BE49-F238E27FC236}">
                <a16:creationId xmlns:a16="http://schemas.microsoft.com/office/drawing/2014/main" xmlns="" id="{18138F98-9BD4-4F54-8223-21623335BA45}"/>
              </a:ext>
            </a:extLst>
          </p:cNvPr>
          <p:cNvGraphicFramePr>
            <a:graphicFrameLocks noGrp="1"/>
          </p:cNvGraphicFramePr>
          <p:nvPr/>
        </p:nvGraphicFramePr>
        <p:xfrm>
          <a:off x="1668016" y="4986179"/>
          <a:ext cx="9144000" cy="13716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4268369477"/>
                    </a:ext>
                  </a:extLst>
                </a:gridCol>
                <a:gridCol w="3048000">
                  <a:extLst>
                    <a:ext uri="{9D8B030D-6E8A-4147-A177-3AD203B41FA5}">
                      <a16:colId xmlns:a16="http://schemas.microsoft.com/office/drawing/2014/main" xmlns="" val="3033007369"/>
                    </a:ext>
                  </a:extLst>
                </a:gridCol>
                <a:gridCol w="3048000">
                  <a:extLst>
                    <a:ext uri="{9D8B030D-6E8A-4147-A177-3AD203B41FA5}">
                      <a16:colId xmlns:a16="http://schemas.microsoft.com/office/drawing/2014/main" xmlns="" val="795167914"/>
                    </a:ext>
                  </a:extLst>
                </a:gridCol>
              </a:tblGrid>
              <a:tr h="400756">
                <a:tc>
                  <a:txBody>
                    <a:bodyPr/>
                    <a:lstStyle/>
                    <a:p>
                      <a:pPr algn="ctr"/>
                      <a:r>
                        <a:rPr lang="ar-MA" sz="2400">
                          <a:solidFill>
                            <a:schemeClr val="bg1"/>
                          </a:solidFill>
                          <a:latin typeface="Sakkal Majalla" panose="02000000000000000000" pitchFamily="2" charset="-78"/>
                          <a:cs typeface="Sakkal Majalla" panose="02000000000000000000" pitchFamily="2" charset="-78"/>
                        </a:rPr>
                        <a:t>مدتها</a:t>
                      </a:r>
                      <a:endParaRPr lang="fr-FR" sz="2400" dirty="0">
                        <a:solidFill>
                          <a:schemeClr val="bg1"/>
                        </a:solidFill>
                        <a:latin typeface="Sakkal Majalla" panose="02000000000000000000" pitchFamily="2" charset="-78"/>
                        <a:cs typeface="Sakkal Majalla" panose="02000000000000000000" pitchFamily="2" charset="-78"/>
                      </a:endParaRPr>
                    </a:p>
                  </a:txBody>
                  <a:tcPr>
                    <a:solidFill>
                      <a:srgbClr val="002060"/>
                    </a:solidFill>
                  </a:tcPr>
                </a:tc>
                <a:tc>
                  <a:txBody>
                    <a:bodyPr/>
                    <a:lstStyle/>
                    <a:p>
                      <a:pPr algn="ctr"/>
                      <a:r>
                        <a:rPr lang="ar-MA" sz="2400">
                          <a:solidFill>
                            <a:schemeClr val="bg1"/>
                          </a:solidFill>
                          <a:latin typeface="Sakkal Majalla" panose="02000000000000000000" pitchFamily="2" charset="-78"/>
                          <a:cs typeface="Sakkal Majalla" panose="02000000000000000000" pitchFamily="2" charset="-78"/>
                        </a:rPr>
                        <a:t>موضوعها</a:t>
                      </a:r>
                      <a:endParaRPr lang="fr-FR" sz="2400" dirty="0">
                        <a:solidFill>
                          <a:schemeClr val="bg1"/>
                        </a:solidFill>
                        <a:latin typeface="Sakkal Majalla" panose="02000000000000000000" pitchFamily="2" charset="-78"/>
                        <a:cs typeface="Sakkal Majalla" panose="02000000000000000000" pitchFamily="2" charset="-78"/>
                      </a:endParaRPr>
                    </a:p>
                  </a:txBody>
                  <a:tcPr>
                    <a:solidFill>
                      <a:srgbClr val="002060"/>
                    </a:solidFill>
                  </a:tcPr>
                </a:tc>
                <a:tc>
                  <a:txBody>
                    <a:bodyPr/>
                    <a:lstStyle/>
                    <a:p>
                      <a:pPr algn="ctr"/>
                      <a:r>
                        <a:rPr lang="ar-MA" sz="2400">
                          <a:solidFill>
                            <a:schemeClr val="bg1"/>
                          </a:solidFill>
                          <a:latin typeface="Sakkal Majalla" panose="02000000000000000000" pitchFamily="2" charset="-78"/>
                          <a:cs typeface="Sakkal Majalla" panose="02000000000000000000" pitchFamily="2" charset="-78"/>
                        </a:rPr>
                        <a:t>الحصة</a:t>
                      </a:r>
                      <a:endParaRPr lang="fr-FR" sz="2400" dirty="0">
                        <a:solidFill>
                          <a:schemeClr val="bg1"/>
                        </a:solidFill>
                        <a:latin typeface="Sakkal Majalla" panose="02000000000000000000" pitchFamily="2" charset="-78"/>
                        <a:cs typeface="Sakkal Majalla" panose="02000000000000000000" pitchFamily="2" charset="-78"/>
                      </a:endParaRPr>
                    </a:p>
                  </a:txBody>
                  <a:tcPr>
                    <a:solidFill>
                      <a:srgbClr val="002060"/>
                    </a:solidFill>
                  </a:tcPr>
                </a:tc>
                <a:extLst>
                  <a:ext uri="{0D108BD9-81ED-4DB2-BD59-A6C34878D82A}">
                    <a16:rowId xmlns:a16="http://schemas.microsoft.com/office/drawing/2014/main" xmlns="" val="3461084546"/>
                  </a:ext>
                </a:extLst>
              </a:tr>
              <a:tr h="406323">
                <a:tc>
                  <a:txBody>
                    <a:bodyPr/>
                    <a:lstStyle/>
                    <a:p>
                      <a:pPr algn="ctr"/>
                      <a:r>
                        <a:rPr lang="ar-MA" sz="2400" b="1" dirty="0">
                          <a:latin typeface="Sakkal Majalla" panose="02000000000000000000" pitchFamily="2" charset="-78"/>
                          <a:cs typeface="Sakkal Majalla" panose="02000000000000000000" pitchFamily="2" charset="-78"/>
                        </a:rPr>
                        <a:t>60 دقيقة</a:t>
                      </a:r>
                      <a:endParaRPr lang="fr-FR" sz="2400" b="1" dirty="0">
                        <a:latin typeface="Sakkal Majalla" panose="02000000000000000000" pitchFamily="2" charset="-78"/>
                        <a:cs typeface="Sakkal Majalla" panose="02000000000000000000" pitchFamily="2" charset="-78"/>
                      </a:endParaRPr>
                    </a:p>
                  </a:txBody>
                  <a:tcPr/>
                </a:tc>
                <a:tc>
                  <a:txBody>
                    <a:bodyPr/>
                    <a:lstStyle/>
                    <a:p>
                      <a:pPr algn="ctr"/>
                      <a:r>
                        <a:rPr lang="ar-MA" sz="2400" b="1" dirty="0">
                          <a:latin typeface="Sakkal Majalla" panose="02000000000000000000" pitchFamily="2" charset="-78"/>
                          <a:cs typeface="Sakkal Majalla" panose="02000000000000000000" pitchFamily="2" charset="-78"/>
                        </a:rPr>
                        <a:t>تقويم ودعم التعلمات</a:t>
                      </a:r>
                      <a:endParaRPr lang="fr-FR" sz="2400" b="1" dirty="0">
                        <a:latin typeface="Sakkal Majalla" panose="02000000000000000000" pitchFamily="2" charset="-78"/>
                        <a:cs typeface="Sakkal Majalla" panose="02000000000000000000" pitchFamily="2" charset="-78"/>
                      </a:endParaRPr>
                    </a:p>
                  </a:txBody>
                  <a:tcPr/>
                </a:tc>
                <a:tc>
                  <a:txBody>
                    <a:bodyPr/>
                    <a:lstStyle/>
                    <a:p>
                      <a:pPr algn="ctr"/>
                      <a:r>
                        <a:rPr lang="ar-MA" sz="2400" b="1" dirty="0">
                          <a:latin typeface="Sakkal Majalla" panose="02000000000000000000" pitchFamily="2" charset="-78"/>
                          <a:cs typeface="Sakkal Majalla" panose="02000000000000000000" pitchFamily="2" charset="-78"/>
                        </a:rPr>
                        <a:t>الأولى</a:t>
                      </a:r>
                      <a:endParaRPr lang="fr-FR" sz="24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1503526244"/>
                  </a:ext>
                </a:extLst>
              </a:tr>
              <a:tr h="406323">
                <a:tc>
                  <a:txBody>
                    <a:bodyPr/>
                    <a:lstStyle/>
                    <a:p>
                      <a:pPr algn="ctr"/>
                      <a:r>
                        <a:rPr lang="ar-MA" sz="2400" b="1" dirty="0">
                          <a:latin typeface="Sakkal Majalla" panose="02000000000000000000" pitchFamily="2" charset="-78"/>
                          <a:cs typeface="Sakkal Majalla" panose="02000000000000000000" pitchFamily="2" charset="-78"/>
                        </a:rPr>
                        <a:t>60 دقيقة</a:t>
                      </a:r>
                      <a:endParaRPr lang="fr-FR" sz="2400" b="1" dirty="0">
                        <a:latin typeface="Sakkal Majalla" panose="02000000000000000000" pitchFamily="2" charset="-78"/>
                        <a:cs typeface="Sakkal Majalla" panose="02000000000000000000" pitchFamily="2" charset="-78"/>
                      </a:endParaRPr>
                    </a:p>
                  </a:txBody>
                  <a:tcPr/>
                </a:tc>
                <a:tc>
                  <a:txBody>
                    <a:bodyPr/>
                    <a:lstStyle/>
                    <a:p>
                      <a:pPr algn="ctr"/>
                      <a:r>
                        <a:rPr lang="fr-FR" sz="2400" b="1" dirty="0">
                          <a:latin typeface="Sakkal Majalla" panose="02000000000000000000" pitchFamily="2" charset="-78"/>
                          <a:cs typeface="Sakkal Majalla" panose="02000000000000000000" pitchFamily="2" charset="-78"/>
                        </a:rPr>
                        <a:t>L’informatique</a:t>
                      </a:r>
                    </a:p>
                  </a:txBody>
                  <a:tcPr/>
                </a:tc>
                <a:tc>
                  <a:txBody>
                    <a:bodyPr/>
                    <a:lstStyle/>
                    <a:p>
                      <a:pPr algn="ctr"/>
                      <a:r>
                        <a:rPr lang="ar-MA" sz="2400" b="1" dirty="0">
                          <a:latin typeface="Sakkal Majalla" panose="02000000000000000000" pitchFamily="2" charset="-78"/>
                          <a:cs typeface="Sakkal Majalla" panose="02000000000000000000" pitchFamily="2" charset="-78"/>
                        </a:rPr>
                        <a:t>الثانية</a:t>
                      </a:r>
                      <a:endParaRPr lang="fr-FR" sz="24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2641487512"/>
                  </a:ext>
                </a:extLst>
              </a:tr>
            </a:tbl>
          </a:graphicData>
        </a:graphic>
      </p:graphicFrame>
      <p:sp>
        <p:nvSpPr>
          <p:cNvPr id="3" name="ZoneTexte 2">
            <a:extLst>
              <a:ext uri="{FF2B5EF4-FFF2-40B4-BE49-F238E27FC236}">
                <a16:creationId xmlns:a16="http://schemas.microsoft.com/office/drawing/2014/main" xmlns="" id="{F354ECE7-0A3E-43FB-983C-0EDA69D95CCC}"/>
              </a:ext>
            </a:extLst>
          </p:cNvPr>
          <p:cNvSpPr txBox="1"/>
          <p:nvPr/>
        </p:nvSpPr>
        <p:spPr>
          <a:xfrm>
            <a:off x="623392" y="4359233"/>
            <a:ext cx="10188624" cy="646331"/>
          </a:xfrm>
          <a:prstGeom prst="rect">
            <a:avLst/>
          </a:prstGeom>
          <a:noFill/>
        </p:spPr>
        <p:txBody>
          <a:bodyPr wrap="square" rtlCol="0">
            <a:spAutoFit/>
          </a:bodyPr>
          <a:lstStyle/>
          <a:p>
            <a:pPr marL="285750" marR="0" lvl="0" indent="-28575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ar-MA"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بالنسبة للمستويين الخامس والسادس، خلال الأسبوع الخامس من كل وحدة، يدرج مكون المعلوميات </a:t>
            </a:r>
            <a:r>
              <a:rPr kumimoji="0" lang="fr-FR"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(L’informatique)</a:t>
            </a:r>
            <a:r>
              <a:rPr kumimoji="0" lang="ar-MA"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 </a:t>
            </a:r>
          </a:p>
          <a:p>
            <a:pPr marL="285750" marR="0" lvl="0" indent="-28575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ar-MA"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ويخصص له حصة مدتها 60 دقيقة  </a:t>
            </a:r>
            <a:endParaRPr kumimoji="0" lang="fr-FR"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endParaRPr>
          </a:p>
        </p:txBody>
      </p:sp>
      <p:graphicFrame>
        <p:nvGraphicFramePr>
          <p:cNvPr id="6" name="Tableau 8">
            <a:extLst>
              <a:ext uri="{FF2B5EF4-FFF2-40B4-BE49-F238E27FC236}">
                <a16:creationId xmlns:a16="http://schemas.microsoft.com/office/drawing/2014/main" xmlns="" id="{E587C4BB-496D-42EF-ABEE-233E04D1623C}"/>
              </a:ext>
            </a:extLst>
          </p:cNvPr>
          <p:cNvGraphicFramePr>
            <a:graphicFrameLocks noGrp="1"/>
          </p:cNvGraphicFramePr>
          <p:nvPr/>
        </p:nvGraphicFramePr>
        <p:xfrm>
          <a:off x="1668016" y="1322622"/>
          <a:ext cx="9099856" cy="1955800"/>
        </p:xfrm>
        <a:graphic>
          <a:graphicData uri="http://schemas.openxmlformats.org/drawingml/2006/table">
            <a:tbl>
              <a:tblPr firstRow="1" bandRow="1">
                <a:tableStyleId>{5C22544A-7EE6-4342-B048-85BDC9FD1C3A}</a:tableStyleId>
              </a:tblPr>
              <a:tblGrid>
                <a:gridCol w="4549928">
                  <a:extLst>
                    <a:ext uri="{9D8B030D-6E8A-4147-A177-3AD203B41FA5}">
                      <a16:colId xmlns:a16="http://schemas.microsoft.com/office/drawing/2014/main" xmlns="" val="3469897561"/>
                    </a:ext>
                  </a:extLst>
                </a:gridCol>
                <a:gridCol w="4549928">
                  <a:extLst>
                    <a:ext uri="{9D8B030D-6E8A-4147-A177-3AD203B41FA5}">
                      <a16:colId xmlns:a16="http://schemas.microsoft.com/office/drawing/2014/main" xmlns="" val="3441148850"/>
                    </a:ext>
                  </a:extLst>
                </a:gridCol>
              </a:tblGrid>
              <a:tr h="370840">
                <a:tc>
                  <a:txBody>
                    <a:bodyPr/>
                    <a:lstStyle/>
                    <a:p>
                      <a:pPr algn="ctr"/>
                      <a:r>
                        <a:rPr lang="ar-MA" dirty="0"/>
                        <a:t>نوع العمليات</a:t>
                      </a:r>
                      <a:endParaRPr lang="fr-FR" dirty="0"/>
                    </a:p>
                  </a:txBody>
                  <a:tcPr>
                    <a:solidFill>
                      <a:srgbClr val="002060"/>
                    </a:solidFill>
                  </a:tcPr>
                </a:tc>
                <a:tc>
                  <a:txBody>
                    <a:bodyPr/>
                    <a:lstStyle/>
                    <a:p>
                      <a:pPr algn="ctr"/>
                      <a:r>
                        <a:rPr lang="ar-MA" dirty="0"/>
                        <a:t>الأسبوع</a:t>
                      </a:r>
                      <a:endParaRPr lang="fr-FR" dirty="0"/>
                    </a:p>
                  </a:txBody>
                  <a:tcPr>
                    <a:solidFill>
                      <a:srgbClr val="002060"/>
                    </a:solidFill>
                  </a:tcPr>
                </a:tc>
                <a:extLst>
                  <a:ext uri="{0D108BD9-81ED-4DB2-BD59-A6C34878D82A}">
                    <a16:rowId xmlns:a16="http://schemas.microsoft.com/office/drawing/2014/main" xmlns="" val="3420166659"/>
                  </a:ext>
                </a:extLst>
              </a:tr>
              <a:tr h="370840">
                <a:tc>
                  <a:txBody>
                    <a:bodyPr/>
                    <a:lstStyle/>
                    <a:p>
                      <a:pPr algn="ctr"/>
                      <a:r>
                        <a:rPr lang="ar-MA" dirty="0"/>
                        <a:t>تقويم تشخيصي للمكتسبات ودعم استدراكي</a:t>
                      </a:r>
                      <a:endParaRPr lang="fr-FR" dirty="0"/>
                    </a:p>
                  </a:txBody>
                  <a:tcPr/>
                </a:tc>
                <a:tc>
                  <a:txBody>
                    <a:bodyPr/>
                    <a:lstStyle/>
                    <a:p>
                      <a:pPr algn="ctr"/>
                      <a:r>
                        <a:rPr lang="ar-MA" sz="2000" b="1" dirty="0">
                          <a:latin typeface="Sakkal Majalla" panose="02000000000000000000" pitchFamily="2" charset="-78"/>
                          <a:cs typeface="Sakkal Majalla" panose="02000000000000000000" pitchFamily="2" charset="-78"/>
                        </a:rPr>
                        <a:t>الأسبوع الأول من السنة</a:t>
                      </a:r>
                      <a:endParaRPr lang="fr-FR" sz="20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1949183793"/>
                  </a:ext>
                </a:extLst>
              </a:tr>
              <a:tr h="370840">
                <a:tc>
                  <a:txBody>
                    <a:bodyPr/>
                    <a:lstStyle/>
                    <a:p>
                      <a:pPr algn="ctr"/>
                      <a:r>
                        <a:rPr lang="ar-MA" dirty="0"/>
                        <a:t>تقديم حصص الأنشطة التعلمية</a:t>
                      </a:r>
                      <a:endParaRPr lang="fr-FR" dirty="0"/>
                    </a:p>
                  </a:txBody>
                  <a:tcPr/>
                </a:tc>
                <a:tc>
                  <a:txBody>
                    <a:bodyPr/>
                    <a:lstStyle/>
                    <a:p>
                      <a:pPr algn="ctr"/>
                      <a:r>
                        <a:rPr lang="ar-MA" sz="2000" b="1" dirty="0">
                          <a:latin typeface="Sakkal Majalla" panose="02000000000000000000" pitchFamily="2" charset="-78"/>
                          <a:cs typeface="Sakkal Majalla" panose="02000000000000000000" pitchFamily="2" charset="-78"/>
                        </a:rPr>
                        <a:t>الأسابيع الأربعة الأولى من كل وحدة</a:t>
                      </a:r>
                      <a:endParaRPr lang="fr-FR" sz="20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804364050"/>
                  </a:ext>
                </a:extLst>
              </a:tr>
              <a:tr h="370840">
                <a:tc>
                  <a:txBody>
                    <a:bodyPr/>
                    <a:lstStyle/>
                    <a:p>
                      <a:pPr algn="ctr"/>
                      <a:r>
                        <a:rPr lang="ar-MA" dirty="0"/>
                        <a:t>يخصص لدعم وتوليف </a:t>
                      </a:r>
                      <a:r>
                        <a:rPr lang="ar-MA" dirty="0" err="1"/>
                        <a:t>تعلمات</a:t>
                      </a:r>
                      <a:r>
                        <a:rPr lang="ar-MA" dirty="0"/>
                        <a:t> الوحدة</a:t>
                      </a:r>
                      <a:endParaRPr lang="fr-FR" dirty="0"/>
                    </a:p>
                  </a:txBody>
                  <a:tcPr/>
                </a:tc>
                <a:tc>
                  <a:txBody>
                    <a:bodyPr/>
                    <a:lstStyle/>
                    <a:p>
                      <a:pPr algn="ctr"/>
                      <a:r>
                        <a:rPr lang="ar-MA" sz="2000" b="1" dirty="0">
                          <a:latin typeface="Sakkal Majalla" panose="02000000000000000000" pitchFamily="2" charset="-78"/>
                          <a:cs typeface="Sakkal Majalla" panose="02000000000000000000" pitchFamily="2" charset="-78"/>
                        </a:rPr>
                        <a:t>الأسبوع الخامس من كل وحدة</a:t>
                      </a:r>
                      <a:endParaRPr lang="fr-FR" sz="20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232629283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1800" b="0" i="0" u="none" strike="noStrike" kern="1200" cap="none" spc="0" normalizeH="0" baseline="0" noProof="0" dirty="0">
                          <a:ln>
                            <a:noFill/>
                          </a:ln>
                          <a:solidFill>
                            <a:srgbClr val="000000"/>
                          </a:solidFill>
                          <a:effectLst/>
                          <a:uLnTx/>
                          <a:uFillTx/>
                          <a:latin typeface="+mn-lt"/>
                          <a:ea typeface="+mn-ea"/>
                          <a:cs typeface="+mn-cs"/>
                        </a:rPr>
                        <a:t>يخصص لدعم وتوليف التعلمات السابقة</a:t>
                      </a:r>
                      <a:endParaRPr kumimoji="0" lang="fr-FR" sz="1800" b="0" i="0" u="none" strike="noStrike" kern="1200" cap="none" spc="0" normalizeH="0" baseline="0" noProof="0" dirty="0">
                        <a:ln>
                          <a:noFill/>
                        </a:ln>
                        <a:solidFill>
                          <a:srgbClr val="000000"/>
                        </a:solidFill>
                        <a:effectLst/>
                        <a:uLnTx/>
                        <a:uFillTx/>
                        <a:latin typeface="+mn-lt"/>
                        <a:ea typeface="+mn-ea"/>
                        <a:cs typeface="+mn-cs"/>
                      </a:endParaRPr>
                    </a:p>
                  </a:txBody>
                  <a:tcPr/>
                </a:tc>
                <a:tc>
                  <a:txBody>
                    <a:bodyPr/>
                    <a:lstStyle/>
                    <a:p>
                      <a:pPr algn="ctr"/>
                      <a:r>
                        <a:rPr lang="ar-MA" sz="2000" b="1" dirty="0">
                          <a:latin typeface="Sakkal Majalla" panose="02000000000000000000" pitchFamily="2" charset="-78"/>
                          <a:cs typeface="Sakkal Majalla" panose="02000000000000000000" pitchFamily="2" charset="-78"/>
                        </a:rPr>
                        <a:t>الأسبوع الأخير من كل </a:t>
                      </a:r>
                      <a:r>
                        <a:rPr lang="ar-MA" sz="2000" b="1" dirty="0" err="1">
                          <a:latin typeface="Sakkal Majalla" panose="02000000000000000000" pitchFamily="2" charset="-78"/>
                          <a:cs typeface="Sakkal Majalla" panose="02000000000000000000" pitchFamily="2" charset="-78"/>
                        </a:rPr>
                        <a:t>أسدوس</a:t>
                      </a:r>
                      <a:endParaRPr lang="fr-FR" sz="20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4190203663"/>
                  </a:ext>
                </a:extLst>
              </a:tr>
            </a:tbl>
          </a:graphicData>
        </a:graphic>
      </p:graphicFrame>
    </p:spTree>
    <p:extLst>
      <p:ext uri="{BB962C8B-B14F-4D97-AF65-F5344CB8AC3E}">
        <p14:creationId xmlns:p14="http://schemas.microsoft.com/office/powerpoint/2010/main" val="248257704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2ABCBE9-EC0B-C446-A401-EDC76C25B832}" type="datetime1">
              <a:rPr lang="fr-FR" smtClean="0"/>
              <a:pPr/>
              <a:t>31/10/2020</a:t>
            </a:fld>
            <a:endParaRPr lang="fr-FR"/>
          </a:p>
        </p:txBody>
      </p:sp>
      <p:sp>
        <p:nvSpPr>
          <p:cNvPr id="4" name="Espace réservé du numéro de diapositive 3"/>
          <p:cNvSpPr>
            <a:spLocks noGrp="1"/>
          </p:cNvSpPr>
          <p:nvPr>
            <p:ph type="sldNum" sz="quarter" idx="12"/>
          </p:nvPr>
        </p:nvSpPr>
        <p:spPr/>
        <p:txBody>
          <a:bodyPr/>
          <a:lstStyle/>
          <a:p>
            <a:fld id="{300B460A-CA0B-9C4C-A122-B0F6AD9D526D}" type="slidenum">
              <a:rPr lang="fr-FR" smtClean="0"/>
              <a:pPr/>
              <a:t>23</a:t>
            </a:fld>
            <a:endParaRPr lang="fr-FR"/>
          </a:p>
        </p:txBody>
      </p:sp>
      <p:sp>
        <p:nvSpPr>
          <p:cNvPr id="5" name="Organigramme : Données 4"/>
          <p:cNvSpPr/>
          <p:nvPr/>
        </p:nvSpPr>
        <p:spPr>
          <a:xfrm>
            <a:off x="1524000" y="2708920"/>
            <a:ext cx="9144000" cy="1080120"/>
          </a:xfrm>
          <a:prstGeom prst="flowChartInputOutp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4500" dirty="0">
                <a:cs typeface="Khalid Art bold" pitchFamily="2" charset="-78"/>
              </a:rPr>
              <a:t>المستوى </a:t>
            </a:r>
            <a:r>
              <a:rPr lang="ar-MA" sz="4500" dirty="0">
                <a:solidFill>
                  <a:srgbClr val="FFFF00"/>
                </a:solidFill>
                <a:cs typeface="Khalid Art bold" pitchFamily="2" charset="-78"/>
              </a:rPr>
              <a:t>الخامس</a:t>
            </a:r>
            <a:endParaRPr lang="fr-FR" sz="4500" dirty="0">
              <a:solidFill>
                <a:srgbClr val="FFFF00"/>
              </a:solidFill>
              <a:cs typeface="Khalid Art bold" pitchFamily="2" charset="-78"/>
            </a:endParaRPr>
          </a:p>
        </p:txBody>
      </p:sp>
    </p:spTree>
    <p:extLst>
      <p:ext uri="{BB962C8B-B14F-4D97-AF65-F5344CB8AC3E}">
        <p14:creationId xmlns:p14="http://schemas.microsoft.com/office/powerpoint/2010/main" val="179596975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CA3635D1-17FB-4D1F-B9F6-006FA4C355DC}"/>
              </a:ext>
            </a:extLst>
          </p:cNvPr>
          <p:cNvSpPr txBox="1"/>
          <p:nvPr/>
        </p:nvSpPr>
        <p:spPr>
          <a:xfrm>
            <a:off x="3575720" y="548680"/>
            <a:ext cx="5040560" cy="523220"/>
          </a:xfrm>
          <a:prstGeom prst="rect">
            <a:avLst/>
          </a:prstGeom>
          <a:solidFill>
            <a:srgbClr val="002060"/>
          </a:solidFill>
        </p:spPr>
        <p:txBody>
          <a:bodyPr wrap="square" rtlCol="0">
            <a:spAutoFit/>
          </a:bodyPr>
          <a:lstStyle/>
          <a:p>
            <a:pPr algn="ctr" rtl="1"/>
            <a:r>
              <a:rPr lang="ar-MA" sz="2800" b="1" dirty="0">
                <a:solidFill>
                  <a:schemeClr val="bg1"/>
                </a:solidFill>
                <a:latin typeface="Sakkal Majalla" panose="02000000000000000000" pitchFamily="2" charset="-78"/>
                <a:cs typeface="Sakkal Majalla" panose="02000000000000000000" pitchFamily="2" charset="-78"/>
              </a:rPr>
              <a:t>كفاية المستوى الخامس</a:t>
            </a:r>
            <a:endParaRPr lang="fr-FR" sz="2800" b="1" dirty="0">
              <a:solidFill>
                <a:schemeClr val="bg1"/>
              </a:solidFill>
              <a:latin typeface="Sakkal Majalla" panose="02000000000000000000" pitchFamily="2" charset="-78"/>
              <a:cs typeface="Sakkal Majalla" panose="02000000000000000000" pitchFamily="2" charset="-78"/>
            </a:endParaRPr>
          </a:p>
        </p:txBody>
      </p:sp>
      <p:pic>
        <p:nvPicPr>
          <p:cNvPr id="4" name="Image 3">
            <a:extLst>
              <a:ext uri="{FF2B5EF4-FFF2-40B4-BE49-F238E27FC236}">
                <a16:creationId xmlns:a16="http://schemas.microsoft.com/office/drawing/2014/main" xmlns="" id="{A3DD42A5-C2C9-46DC-9044-EA5E4E024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71" y="2204864"/>
            <a:ext cx="11676458" cy="2952328"/>
          </a:xfrm>
          <a:prstGeom prst="rect">
            <a:avLst/>
          </a:prstGeom>
        </p:spPr>
      </p:pic>
    </p:spTree>
    <p:extLst>
      <p:ext uri="{BB962C8B-B14F-4D97-AF65-F5344CB8AC3E}">
        <p14:creationId xmlns:p14="http://schemas.microsoft.com/office/powerpoint/2010/main" val="212331734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FD57226A-3FD1-4B57-B9CF-68481839962D}"/>
              </a:ext>
            </a:extLst>
          </p:cNvPr>
          <p:cNvSpPr txBox="1"/>
          <p:nvPr/>
        </p:nvSpPr>
        <p:spPr>
          <a:xfrm>
            <a:off x="5423248" y="0"/>
            <a:ext cx="6768752" cy="461665"/>
          </a:xfrm>
          <a:prstGeom prst="rect">
            <a:avLst/>
          </a:prstGeom>
          <a:solidFill>
            <a:srgbClr val="002060"/>
          </a:solidFill>
        </p:spPr>
        <p:txBody>
          <a:bodyPr wrap="square" rtlCol="0">
            <a:spAutoFit/>
          </a:bodyPr>
          <a:lstStyle/>
          <a:p>
            <a:pPr algn="ctr" rtl="1"/>
            <a:r>
              <a:rPr lang="ar-MA" sz="2400" b="1" dirty="0">
                <a:solidFill>
                  <a:schemeClr val="bg1"/>
                </a:solidFill>
                <a:latin typeface="Sakkal Majalla" panose="02000000000000000000" pitchFamily="2" charset="-78"/>
                <a:cs typeface="Sakkal Majalla" panose="02000000000000000000" pitchFamily="2" charset="-78"/>
              </a:rPr>
              <a:t>التوزيع السنوي للبرنامج الدراسي للسنة الخامسة من التعليم الابتدائي</a:t>
            </a:r>
            <a:endParaRPr lang="fr-FR" sz="2400" b="1" dirty="0">
              <a:solidFill>
                <a:schemeClr val="bg1"/>
              </a:solidFill>
              <a:latin typeface="Sakkal Majalla" panose="02000000000000000000" pitchFamily="2" charset="-78"/>
              <a:cs typeface="Sakkal Majalla" panose="02000000000000000000" pitchFamily="2" charset="-78"/>
            </a:endParaRPr>
          </a:p>
        </p:txBody>
      </p:sp>
      <p:pic>
        <p:nvPicPr>
          <p:cNvPr id="4" name="Image 3" descr="Une image contenant table&#10;&#10;Description générée automatiquement">
            <a:extLst>
              <a:ext uri="{FF2B5EF4-FFF2-40B4-BE49-F238E27FC236}">
                <a16:creationId xmlns:a16="http://schemas.microsoft.com/office/drawing/2014/main" xmlns="" id="{B4939C80-4FA2-4084-9F55-C684890FB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1408" y="1498975"/>
            <a:ext cx="5980592" cy="3860050"/>
          </a:xfrm>
          <a:prstGeom prst="rect">
            <a:avLst/>
          </a:prstGeom>
          <a:ln w="12700">
            <a:solidFill>
              <a:schemeClr val="tx1"/>
            </a:solidFill>
          </a:ln>
        </p:spPr>
      </p:pic>
      <p:pic>
        <p:nvPicPr>
          <p:cNvPr id="6" name="Image 5" descr="Une image contenant table&#10;&#10;Description générée automatiquement">
            <a:extLst>
              <a:ext uri="{FF2B5EF4-FFF2-40B4-BE49-F238E27FC236}">
                <a16:creationId xmlns:a16="http://schemas.microsoft.com/office/drawing/2014/main" xmlns="" id="{6A93FCDB-D953-42BF-A5B3-7CB1BDDA9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8975"/>
            <a:ext cx="6155675" cy="3860050"/>
          </a:xfrm>
          <a:prstGeom prst="rect">
            <a:avLst/>
          </a:prstGeom>
        </p:spPr>
      </p:pic>
    </p:spTree>
    <p:extLst>
      <p:ext uri="{BB962C8B-B14F-4D97-AF65-F5344CB8AC3E}">
        <p14:creationId xmlns:p14="http://schemas.microsoft.com/office/powerpoint/2010/main" val="90879089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pture d’écran&#10;&#10;Description générée automatiquement">
            <a:extLst>
              <a:ext uri="{FF2B5EF4-FFF2-40B4-BE49-F238E27FC236}">
                <a16:creationId xmlns:a16="http://schemas.microsoft.com/office/drawing/2014/main" xmlns="" id="{19D6AA54-0B26-4BA4-9891-F9D133D174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538" y="1340768"/>
            <a:ext cx="7814926" cy="5112568"/>
          </a:xfrm>
          <a:prstGeom prst="rect">
            <a:avLst/>
          </a:prstGeom>
        </p:spPr>
      </p:pic>
      <p:sp>
        <p:nvSpPr>
          <p:cNvPr id="4" name="ZoneTexte 3">
            <a:extLst>
              <a:ext uri="{FF2B5EF4-FFF2-40B4-BE49-F238E27FC236}">
                <a16:creationId xmlns:a16="http://schemas.microsoft.com/office/drawing/2014/main" xmlns="" id="{34FE0DC5-DC69-4E0E-A255-D9734CA48E58}"/>
              </a:ext>
            </a:extLst>
          </p:cNvPr>
          <p:cNvSpPr txBox="1"/>
          <p:nvPr/>
        </p:nvSpPr>
        <p:spPr>
          <a:xfrm>
            <a:off x="2999656" y="620688"/>
            <a:ext cx="6912768" cy="369332"/>
          </a:xfrm>
          <a:prstGeom prst="rect">
            <a:avLst/>
          </a:prstGeom>
          <a:solidFill>
            <a:srgbClr val="002060"/>
          </a:solidFill>
        </p:spPr>
        <p:txBody>
          <a:bodyPr wrap="square" rtlCol="0">
            <a:spAutoFit/>
          </a:bodyPr>
          <a:lstStyle/>
          <a:p>
            <a:pPr algn="ctr"/>
            <a:r>
              <a:rPr lang="fr-FR" dirty="0">
                <a:solidFill>
                  <a:schemeClr val="bg1"/>
                </a:solidFill>
                <a:latin typeface="Arial Black" panose="020B0A04020102020204" pitchFamily="34" charset="0"/>
              </a:rPr>
              <a:t>Le programme de l’informatique</a:t>
            </a:r>
          </a:p>
        </p:txBody>
      </p:sp>
    </p:spTree>
    <p:extLst>
      <p:ext uri="{BB962C8B-B14F-4D97-AF65-F5344CB8AC3E}">
        <p14:creationId xmlns:p14="http://schemas.microsoft.com/office/powerpoint/2010/main" val="52852345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2ABCBE9-EC0B-C446-A401-EDC76C25B832}" type="datetime1">
              <a:rPr lang="fr-FR" smtClean="0"/>
              <a:pPr/>
              <a:t>31/10/2020</a:t>
            </a:fld>
            <a:endParaRPr lang="fr-FR"/>
          </a:p>
        </p:txBody>
      </p:sp>
      <p:sp>
        <p:nvSpPr>
          <p:cNvPr id="4" name="Espace réservé du numéro de diapositive 3"/>
          <p:cNvSpPr>
            <a:spLocks noGrp="1"/>
          </p:cNvSpPr>
          <p:nvPr>
            <p:ph type="sldNum" sz="quarter" idx="12"/>
          </p:nvPr>
        </p:nvSpPr>
        <p:spPr/>
        <p:txBody>
          <a:bodyPr/>
          <a:lstStyle/>
          <a:p>
            <a:fld id="{300B460A-CA0B-9C4C-A122-B0F6AD9D526D}" type="slidenum">
              <a:rPr lang="fr-FR" smtClean="0"/>
              <a:pPr/>
              <a:t>27</a:t>
            </a:fld>
            <a:endParaRPr lang="fr-FR"/>
          </a:p>
        </p:txBody>
      </p:sp>
      <p:sp>
        <p:nvSpPr>
          <p:cNvPr id="5" name="Organigramme : Données 4"/>
          <p:cNvSpPr/>
          <p:nvPr/>
        </p:nvSpPr>
        <p:spPr>
          <a:xfrm>
            <a:off x="1524000" y="2708920"/>
            <a:ext cx="9144000" cy="1080120"/>
          </a:xfrm>
          <a:prstGeom prst="flowChartInputOutp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4500" dirty="0">
                <a:cs typeface="Khalid Art bold" pitchFamily="2" charset="-78"/>
              </a:rPr>
              <a:t>المستوى </a:t>
            </a:r>
            <a:r>
              <a:rPr lang="ar-MA" sz="4500" dirty="0">
                <a:solidFill>
                  <a:srgbClr val="FFFF00"/>
                </a:solidFill>
                <a:cs typeface="Khalid Art bold" pitchFamily="2" charset="-78"/>
              </a:rPr>
              <a:t>السادس</a:t>
            </a:r>
            <a:endParaRPr lang="fr-FR" sz="4500" dirty="0">
              <a:solidFill>
                <a:srgbClr val="FFFF00"/>
              </a:solidFill>
              <a:cs typeface="Khalid Art bold" pitchFamily="2" charset="-78"/>
            </a:endParaRPr>
          </a:p>
        </p:txBody>
      </p:sp>
    </p:spTree>
    <p:extLst>
      <p:ext uri="{BB962C8B-B14F-4D97-AF65-F5344CB8AC3E}">
        <p14:creationId xmlns:p14="http://schemas.microsoft.com/office/powerpoint/2010/main" val="87169655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CA3635D1-17FB-4D1F-B9F6-006FA4C355DC}"/>
              </a:ext>
            </a:extLst>
          </p:cNvPr>
          <p:cNvSpPr txBox="1"/>
          <p:nvPr/>
        </p:nvSpPr>
        <p:spPr>
          <a:xfrm>
            <a:off x="3575720" y="548680"/>
            <a:ext cx="5040560" cy="523220"/>
          </a:xfrm>
          <a:prstGeom prst="rect">
            <a:avLst/>
          </a:prstGeom>
          <a:solidFill>
            <a:srgbClr val="002060"/>
          </a:solidFill>
        </p:spPr>
        <p:txBody>
          <a:bodyPr wrap="square" rtlCol="0">
            <a:spAutoFit/>
          </a:bodyPr>
          <a:lstStyle/>
          <a:p>
            <a:pPr algn="ctr" rtl="1"/>
            <a:r>
              <a:rPr lang="ar-MA" sz="2800" b="1" dirty="0">
                <a:solidFill>
                  <a:schemeClr val="bg1"/>
                </a:solidFill>
                <a:latin typeface="Sakkal Majalla" panose="02000000000000000000" pitchFamily="2" charset="-78"/>
                <a:cs typeface="Sakkal Majalla" panose="02000000000000000000" pitchFamily="2" charset="-78"/>
              </a:rPr>
              <a:t>كفاية المستوى السادس</a:t>
            </a:r>
            <a:endParaRPr lang="fr-FR" sz="2800" b="1" dirty="0">
              <a:solidFill>
                <a:schemeClr val="bg1"/>
              </a:solidFill>
              <a:latin typeface="Sakkal Majalla" panose="02000000000000000000" pitchFamily="2" charset="-78"/>
              <a:cs typeface="Sakkal Majalla" panose="02000000000000000000" pitchFamily="2" charset="-78"/>
            </a:endParaRPr>
          </a:p>
        </p:txBody>
      </p:sp>
      <p:pic>
        <p:nvPicPr>
          <p:cNvPr id="5" name="Image 4">
            <a:extLst>
              <a:ext uri="{FF2B5EF4-FFF2-40B4-BE49-F238E27FC236}">
                <a16:creationId xmlns:a16="http://schemas.microsoft.com/office/drawing/2014/main" xmlns="" id="{26796B3B-CEB8-45D8-ABC4-1E7488A8B2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426" y="2076679"/>
            <a:ext cx="10449147" cy="2704641"/>
          </a:xfrm>
          <a:prstGeom prst="rect">
            <a:avLst/>
          </a:prstGeom>
        </p:spPr>
      </p:pic>
    </p:spTree>
    <p:extLst>
      <p:ext uri="{BB962C8B-B14F-4D97-AF65-F5344CB8AC3E}">
        <p14:creationId xmlns:p14="http://schemas.microsoft.com/office/powerpoint/2010/main" val="8259702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FD57226A-3FD1-4B57-B9CF-68481839962D}"/>
              </a:ext>
            </a:extLst>
          </p:cNvPr>
          <p:cNvSpPr txBox="1"/>
          <p:nvPr/>
        </p:nvSpPr>
        <p:spPr>
          <a:xfrm rot="5400000">
            <a:off x="8532167" y="3198168"/>
            <a:ext cx="6858001" cy="461665"/>
          </a:xfrm>
          <a:prstGeom prst="rect">
            <a:avLst/>
          </a:prstGeom>
          <a:solidFill>
            <a:srgbClr val="002060"/>
          </a:solidFill>
        </p:spPr>
        <p:txBody>
          <a:bodyPr wrap="square" rtlCol="0">
            <a:spAutoFit/>
          </a:bodyPr>
          <a:lstStyle/>
          <a:p>
            <a:pPr algn="ctr" rtl="1"/>
            <a:r>
              <a:rPr lang="ar-MA" sz="2400" b="1" dirty="0">
                <a:solidFill>
                  <a:schemeClr val="bg1"/>
                </a:solidFill>
                <a:latin typeface="Sakkal Majalla" panose="02000000000000000000" pitchFamily="2" charset="-78"/>
                <a:cs typeface="Sakkal Majalla" panose="02000000000000000000" pitchFamily="2" charset="-78"/>
              </a:rPr>
              <a:t>البرنامج الدراسي للسنة السادسة من التعليم الابتدائي</a:t>
            </a:r>
            <a:endParaRPr lang="fr-FR" sz="2400" b="1" dirty="0">
              <a:solidFill>
                <a:schemeClr val="bg1"/>
              </a:solidFill>
              <a:latin typeface="Sakkal Majalla" panose="02000000000000000000" pitchFamily="2" charset="-78"/>
              <a:cs typeface="Sakkal Majalla" panose="02000000000000000000" pitchFamily="2" charset="-78"/>
            </a:endParaRPr>
          </a:p>
        </p:txBody>
      </p:sp>
      <p:pic>
        <p:nvPicPr>
          <p:cNvPr id="4" name="Image 3" descr="Une image contenant table&#10;&#10;Description générée automatiquement">
            <a:extLst>
              <a:ext uri="{FF2B5EF4-FFF2-40B4-BE49-F238E27FC236}">
                <a16:creationId xmlns:a16="http://schemas.microsoft.com/office/drawing/2014/main" xmlns="" id="{B5CE5E19-EC1A-45D1-B6CD-4D8B149BF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632" y="-57231"/>
            <a:ext cx="5904656" cy="6905032"/>
          </a:xfrm>
          <a:prstGeom prst="rect">
            <a:avLst/>
          </a:prstGeom>
        </p:spPr>
      </p:pic>
    </p:spTree>
    <p:extLst>
      <p:ext uri="{BB962C8B-B14F-4D97-AF65-F5344CB8AC3E}">
        <p14:creationId xmlns:p14="http://schemas.microsoft.com/office/powerpoint/2010/main" val="50504544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floridacreativitycenters.com/wp-content/uploads/2013/08/brainstorm.gif"/>
          <p:cNvPicPr>
            <a:picLocks noChangeAspect="1" noChangeArrowheads="1"/>
          </p:cNvPicPr>
          <p:nvPr/>
        </p:nvPicPr>
        <p:blipFill>
          <a:blip r:embed="rId2"/>
          <a:srcRect/>
          <a:stretch>
            <a:fillRect/>
          </a:stretch>
        </p:blipFill>
        <p:spPr bwMode="auto">
          <a:xfrm>
            <a:off x="3792142" y="1339456"/>
            <a:ext cx="4483894" cy="2901553"/>
          </a:xfrm>
          <a:prstGeom prst="rect">
            <a:avLst/>
          </a:prstGeom>
          <a:noFill/>
          <a:ln w="9525">
            <a:noFill/>
            <a:miter lim="800000"/>
            <a:headEnd/>
            <a:tailEnd/>
          </a:ln>
        </p:spPr>
      </p:pic>
      <p:sp>
        <p:nvSpPr>
          <p:cNvPr id="3" name="ZoneTexte 2"/>
          <p:cNvSpPr txBox="1"/>
          <p:nvPr/>
        </p:nvSpPr>
        <p:spPr>
          <a:xfrm>
            <a:off x="1638300" y="4818189"/>
            <a:ext cx="8938260" cy="507831"/>
          </a:xfrm>
          <a:prstGeom prst="rect">
            <a:avLst/>
          </a:prstGeom>
          <a:solidFill>
            <a:srgbClr val="002060"/>
          </a:solidFill>
        </p:spPr>
        <p:txBody>
          <a:bodyPr wrap="square" rtlCol="0">
            <a:spAutoFit/>
          </a:bodyPr>
          <a:lstStyle/>
          <a:p>
            <a:pPr algn="ctr">
              <a:defRPr/>
            </a:pPr>
            <a:r>
              <a:rPr lang="ar-MA" sz="2700" b="1" dirty="0">
                <a:solidFill>
                  <a:schemeClr val="bg1"/>
                </a:solidFill>
                <a:latin typeface="Sakkal Majalla" panose="02000000000000000000" pitchFamily="2" charset="-78"/>
                <a:cs typeface="Sakkal Majalla" panose="02000000000000000000" pitchFamily="2" charset="-78"/>
              </a:rPr>
              <a:t>ماهي أهم المستجدات المنهاجية لمادة النشاط العلمي التي تم ترسيمها بالسلك الابتدائي؟</a:t>
            </a:r>
            <a:endParaRPr lang="fr-FR" sz="2700" b="1" dirty="0">
              <a:solidFill>
                <a:schemeClr val="bg1"/>
              </a:solidFill>
              <a:latin typeface="Sakkal Majalla" panose="02000000000000000000" pitchFamily="2" charset="-78"/>
              <a:cs typeface="Sakkal Majalla" panose="02000000000000000000" pitchFamily="2" charset="-78"/>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34FE0DC5-DC69-4E0E-A255-D9734CA48E58}"/>
              </a:ext>
            </a:extLst>
          </p:cNvPr>
          <p:cNvSpPr txBox="1"/>
          <p:nvPr/>
        </p:nvSpPr>
        <p:spPr>
          <a:xfrm>
            <a:off x="2999656" y="620688"/>
            <a:ext cx="6912768" cy="369332"/>
          </a:xfrm>
          <a:prstGeom prst="rect">
            <a:avLst/>
          </a:prstGeom>
          <a:solidFill>
            <a:srgbClr val="002060"/>
          </a:solidFill>
        </p:spPr>
        <p:txBody>
          <a:bodyPr wrap="square" rtlCol="0">
            <a:spAutoFit/>
          </a:bodyPr>
          <a:lstStyle/>
          <a:p>
            <a:pPr algn="ctr"/>
            <a:r>
              <a:rPr lang="fr-FR" dirty="0">
                <a:solidFill>
                  <a:schemeClr val="bg1"/>
                </a:solidFill>
                <a:latin typeface="Arial Black" panose="020B0A04020102020204" pitchFamily="34" charset="0"/>
              </a:rPr>
              <a:t>Le programme de l’informatique</a:t>
            </a:r>
          </a:p>
        </p:txBody>
      </p:sp>
      <p:pic>
        <p:nvPicPr>
          <p:cNvPr id="5" name="Image 4" descr="Une image contenant capture d’écran&#10;&#10;Description générée automatiquement">
            <a:extLst>
              <a:ext uri="{FF2B5EF4-FFF2-40B4-BE49-F238E27FC236}">
                <a16:creationId xmlns:a16="http://schemas.microsoft.com/office/drawing/2014/main" xmlns="" id="{B41A09A6-33B6-43B7-9DC8-CFF5DA1D1B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520" y="1340768"/>
            <a:ext cx="9059315" cy="5155020"/>
          </a:xfrm>
          <a:prstGeom prst="rect">
            <a:avLst/>
          </a:prstGeom>
        </p:spPr>
      </p:pic>
    </p:spTree>
    <p:extLst>
      <p:ext uri="{BB962C8B-B14F-4D97-AF65-F5344CB8AC3E}">
        <p14:creationId xmlns:p14="http://schemas.microsoft.com/office/powerpoint/2010/main" val="292157454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pture d’écran&#10;&#10;Description générée automatiquement">
            <a:extLst>
              <a:ext uri="{FF2B5EF4-FFF2-40B4-BE49-F238E27FC236}">
                <a16:creationId xmlns:a16="http://schemas.microsoft.com/office/drawing/2014/main" xmlns="" id="{A45AF46C-5DF5-429E-B7B5-4DD87449D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679" y="612664"/>
            <a:ext cx="6198291" cy="6245336"/>
          </a:xfrm>
          <a:prstGeom prst="rect">
            <a:avLst/>
          </a:prstGeom>
        </p:spPr>
      </p:pic>
      <p:sp>
        <p:nvSpPr>
          <p:cNvPr id="4" name="ZoneTexte 3">
            <a:extLst>
              <a:ext uri="{FF2B5EF4-FFF2-40B4-BE49-F238E27FC236}">
                <a16:creationId xmlns:a16="http://schemas.microsoft.com/office/drawing/2014/main" xmlns="" id="{BB50A2CF-A02E-4A02-95D5-0A4924240C30}"/>
              </a:ext>
            </a:extLst>
          </p:cNvPr>
          <p:cNvSpPr txBox="1"/>
          <p:nvPr/>
        </p:nvSpPr>
        <p:spPr>
          <a:xfrm>
            <a:off x="2783632" y="0"/>
            <a:ext cx="7056784" cy="584775"/>
          </a:xfrm>
          <a:prstGeom prst="rect">
            <a:avLst/>
          </a:prstGeom>
          <a:solidFill>
            <a:srgbClr val="002060"/>
          </a:solidFill>
        </p:spPr>
        <p:txBody>
          <a:bodyPr wrap="square" rtlCol="0">
            <a:spAutoFit/>
          </a:bodyPr>
          <a:lstStyle/>
          <a:p>
            <a:pPr algn="ctr" rtl="1"/>
            <a:r>
              <a:rPr lang="ar-MA" sz="3200" b="1" dirty="0">
                <a:solidFill>
                  <a:schemeClr val="bg1"/>
                </a:solidFill>
                <a:latin typeface="Sakkal Majalla" panose="02000000000000000000" pitchFamily="2" charset="-78"/>
                <a:cs typeface="Sakkal Majalla" panose="02000000000000000000" pitchFamily="2" charset="-78"/>
              </a:rPr>
              <a:t>البرنامج العام للتكنولوجيا</a:t>
            </a:r>
            <a:endParaRPr lang="fr-FR" sz="32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5433477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308DF3D0-76BC-4F12-80C3-2897E20DFE7E}"/>
              </a:ext>
            </a:extLst>
          </p:cNvPr>
          <p:cNvSpPr txBox="1"/>
          <p:nvPr/>
        </p:nvSpPr>
        <p:spPr>
          <a:xfrm>
            <a:off x="0" y="2060848"/>
            <a:ext cx="12192000" cy="1938992"/>
          </a:xfrm>
          <a:prstGeom prst="rect">
            <a:avLst/>
          </a:prstGeom>
          <a:solidFill>
            <a:schemeClr val="accent6">
              <a:lumMod val="20000"/>
              <a:lumOff val="80000"/>
            </a:schemeClr>
          </a:solidFill>
        </p:spPr>
        <p:txBody>
          <a:bodyPr wrap="square" rtlCol="0">
            <a:spAutoFit/>
          </a:bodyPr>
          <a:lstStyle/>
          <a:p>
            <a:pPr algn="ctr" rtl="1"/>
            <a:r>
              <a:rPr lang="ar-MA" sz="6000" dirty="0">
                <a:cs typeface="Khalid Art bold" pitchFamily="2" charset="-78"/>
              </a:rPr>
              <a:t>المقاربة البيداغوجية </a:t>
            </a:r>
          </a:p>
          <a:p>
            <a:pPr algn="ctr" rtl="1"/>
            <a:r>
              <a:rPr lang="ar-MA" sz="6000" dirty="0">
                <a:cs typeface="Khalid Art bold" pitchFamily="2" charset="-78"/>
              </a:rPr>
              <a:t>والديداكتيكية: </a:t>
            </a:r>
            <a:r>
              <a:rPr lang="ar-MA" sz="6000" dirty="0">
                <a:solidFill>
                  <a:srgbClr val="FF0000"/>
                </a:solidFill>
                <a:cs typeface="Khalid Art bold" pitchFamily="2" charset="-78"/>
              </a:rPr>
              <a:t>نهج التقصي </a:t>
            </a:r>
            <a:endParaRPr lang="fr-FR" sz="6000" dirty="0">
              <a:solidFill>
                <a:srgbClr val="FF0000"/>
              </a:solidFill>
              <a:cs typeface="Khalid Art bold" pitchFamily="2" charset="-78"/>
            </a:endParaRPr>
          </a:p>
        </p:txBody>
      </p:sp>
      <p:sp>
        <p:nvSpPr>
          <p:cNvPr id="4" name="Ellipse 3">
            <a:extLst>
              <a:ext uri="{FF2B5EF4-FFF2-40B4-BE49-F238E27FC236}">
                <a16:creationId xmlns:a16="http://schemas.microsoft.com/office/drawing/2014/main" xmlns="" id="{796D8ABE-E733-4A8B-B342-FBCDCB1006E3}"/>
              </a:ext>
            </a:extLst>
          </p:cNvPr>
          <p:cNvSpPr/>
          <p:nvPr/>
        </p:nvSpPr>
        <p:spPr bwMode="auto">
          <a:xfrm>
            <a:off x="5879976" y="980728"/>
            <a:ext cx="792088" cy="720080"/>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MA" sz="3600" b="1" i="0" u="none" strike="noStrike" cap="none" normalizeH="0" baseline="0" dirty="0">
                <a:ln>
                  <a:noFill/>
                </a:ln>
                <a:solidFill>
                  <a:srgbClr val="FF0000"/>
                </a:solidFill>
                <a:effectLst/>
                <a:cs typeface="Khalid Art bold" pitchFamily="2" charset="-78"/>
              </a:rPr>
              <a:t>2</a:t>
            </a:r>
            <a:endParaRPr kumimoji="0" lang="fr-FR" sz="3600" b="1" i="0" u="none" strike="noStrike" cap="none" normalizeH="0" baseline="0" dirty="0">
              <a:ln>
                <a:noFill/>
              </a:ln>
              <a:solidFill>
                <a:srgbClr val="FF0000"/>
              </a:solidFill>
              <a:effectLst/>
              <a:cs typeface="Khalid Art bold" pitchFamily="2" charset="-78"/>
            </a:endParaRPr>
          </a:p>
        </p:txBody>
      </p:sp>
    </p:spTree>
    <p:extLst>
      <p:ext uri="{BB962C8B-B14F-4D97-AF65-F5344CB8AC3E}">
        <p14:creationId xmlns:p14="http://schemas.microsoft.com/office/powerpoint/2010/main" val="391984179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B25328CD-5F64-4086-BD39-BCB7FC36F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539" y="2725484"/>
            <a:ext cx="3034149" cy="3511827"/>
          </a:xfrm>
          <a:prstGeom prst="rect">
            <a:avLst/>
          </a:prstGeom>
        </p:spPr>
      </p:pic>
      <p:pic>
        <p:nvPicPr>
          <p:cNvPr id="3" name="Picture 4">
            <a:extLst>
              <a:ext uri="{FF2B5EF4-FFF2-40B4-BE49-F238E27FC236}">
                <a16:creationId xmlns:a16="http://schemas.microsoft.com/office/drawing/2014/main" xmlns="" id="{4ED13800-F869-42A3-8579-8F8F5BDCD3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4" y="2636912"/>
            <a:ext cx="1979173" cy="197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39D21837-DFD6-4607-BAA1-A46057ABF5B2}"/>
              </a:ext>
            </a:extLst>
          </p:cNvPr>
          <p:cNvSpPr/>
          <p:nvPr/>
        </p:nvSpPr>
        <p:spPr>
          <a:xfrm>
            <a:off x="1728192" y="928541"/>
            <a:ext cx="9408368" cy="461665"/>
          </a:xfrm>
          <a:prstGeom prst="rect">
            <a:avLst/>
          </a:prstGeom>
        </p:spPr>
        <p:txBody>
          <a:bodyPr wrap="square">
            <a:spAutoFit/>
          </a:bodyPr>
          <a:lstStyle/>
          <a:p>
            <a:pPr marL="285750" indent="-285750" algn="r" rtl="1">
              <a:buFont typeface="Wingdings" panose="05000000000000000000" pitchFamily="2" charset="2"/>
              <a:buChar char="§"/>
            </a:pPr>
            <a:r>
              <a:rPr lang="ar-MA" sz="2400" dirty="0">
                <a:latin typeface="Sakkal Majalla" panose="02000000000000000000" pitchFamily="2" charset="-78"/>
                <a:cs typeface="Sakkal Majalla" panose="02000000000000000000" pitchFamily="2" charset="-78"/>
              </a:rPr>
              <a:t> تفعيل مبادئ </a:t>
            </a:r>
            <a:r>
              <a:rPr lang="ar-MA" sz="2400" b="1" dirty="0">
                <a:solidFill>
                  <a:srgbClr val="FF0000"/>
                </a:solidFill>
                <a:latin typeface="Sakkal Majalla" panose="02000000000000000000" pitchFamily="2" charset="-78"/>
                <a:cs typeface="Sakkal Majalla" panose="02000000000000000000" pitchFamily="2" charset="-78"/>
              </a:rPr>
              <a:t>المقاربة بالكفايات </a:t>
            </a:r>
            <a:r>
              <a:rPr lang="ar-MA" sz="2400" dirty="0">
                <a:latin typeface="Sakkal Majalla" panose="02000000000000000000" pitchFamily="2" charset="-78"/>
                <a:cs typeface="Sakkal Majalla" panose="02000000000000000000" pitchFamily="2" charset="-78"/>
              </a:rPr>
              <a:t>في </a:t>
            </a:r>
            <a:r>
              <a:rPr lang="ar-MA" sz="2400" dirty="0" err="1">
                <a:latin typeface="Sakkal Majalla" panose="02000000000000000000" pitchFamily="2" charset="-78"/>
                <a:cs typeface="Sakkal Majalla" panose="02000000000000000000" pitchFamily="2" charset="-78"/>
              </a:rPr>
              <a:t>أجرأة</a:t>
            </a:r>
            <a:r>
              <a:rPr lang="ar-MA" sz="2400" dirty="0">
                <a:latin typeface="Sakkal Majalla" panose="02000000000000000000" pitchFamily="2" charset="-78"/>
                <a:cs typeface="Sakkal Majalla" panose="02000000000000000000" pitchFamily="2" charset="-78"/>
              </a:rPr>
              <a:t> </a:t>
            </a:r>
            <a:r>
              <a:rPr lang="fr-FR" sz="2400" dirty="0">
                <a:latin typeface="Sakkal Majalla" panose="02000000000000000000" pitchFamily="2" charset="-78"/>
                <a:cs typeface="Sakkal Majalla" panose="02000000000000000000" pitchFamily="2" charset="-78"/>
              </a:rPr>
              <a:t> </a:t>
            </a:r>
            <a:r>
              <a:rPr lang="ar-MA" sz="2400" dirty="0">
                <a:latin typeface="Sakkal Majalla" panose="02000000000000000000" pitchFamily="2" charset="-78"/>
                <a:cs typeface="Sakkal Majalla" panose="02000000000000000000" pitchFamily="2" charset="-78"/>
              </a:rPr>
              <a:t>عناصر البرنامج الدراسي، وتنويع أساليب التمكن منها. </a:t>
            </a:r>
          </a:p>
        </p:txBody>
      </p:sp>
      <p:sp>
        <p:nvSpPr>
          <p:cNvPr id="6" name="ZoneTexte 5">
            <a:extLst>
              <a:ext uri="{FF2B5EF4-FFF2-40B4-BE49-F238E27FC236}">
                <a16:creationId xmlns:a16="http://schemas.microsoft.com/office/drawing/2014/main" xmlns="" id="{35386D30-2035-43C6-9EDA-703BEFAA715A}"/>
              </a:ext>
            </a:extLst>
          </p:cNvPr>
          <p:cNvSpPr txBox="1"/>
          <p:nvPr/>
        </p:nvSpPr>
        <p:spPr>
          <a:xfrm>
            <a:off x="2207568" y="0"/>
            <a:ext cx="8928992" cy="461665"/>
          </a:xfrm>
          <a:prstGeom prst="rect">
            <a:avLst/>
          </a:prstGeom>
          <a:solidFill>
            <a:srgbClr val="002060"/>
          </a:solidFill>
        </p:spPr>
        <p:txBody>
          <a:bodyPr wrap="square" rtlCol="0">
            <a:spAutoFit/>
          </a:bodyPr>
          <a:lstStyle/>
          <a:p>
            <a:pPr algn="r" rtl="1"/>
            <a:r>
              <a:rPr lang="ar-MA" sz="2400" dirty="0">
                <a:solidFill>
                  <a:schemeClr val="bg1"/>
                </a:solidFill>
                <a:cs typeface="Khalid Art bold" pitchFamily="2" charset="-78"/>
              </a:rPr>
              <a:t>المقاربة البيداغوجية </a:t>
            </a:r>
            <a:r>
              <a:rPr lang="ar-MA" sz="2400" dirty="0" err="1">
                <a:solidFill>
                  <a:schemeClr val="bg1"/>
                </a:solidFill>
                <a:cs typeface="Khalid Art bold" pitchFamily="2" charset="-78"/>
              </a:rPr>
              <a:t>والديدكتيكية</a:t>
            </a:r>
            <a:r>
              <a:rPr lang="ar-MA" sz="2400" dirty="0">
                <a:solidFill>
                  <a:schemeClr val="bg1"/>
                </a:solidFill>
                <a:cs typeface="Khalid Art bold" pitchFamily="2" charset="-78"/>
              </a:rPr>
              <a:t> في تعليم وتعلم مادة النشاط العلمي</a:t>
            </a:r>
            <a:endParaRPr lang="fr-FR" sz="2400" dirty="0">
              <a:solidFill>
                <a:schemeClr val="bg1"/>
              </a:solidFill>
              <a:cs typeface="Khalid Art bold" pitchFamily="2" charset="-78"/>
            </a:endParaRPr>
          </a:p>
        </p:txBody>
      </p:sp>
      <p:sp>
        <p:nvSpPr>
          <p:cNvPr id="7" name="Rectangle 6">
            <a:extLst>
              <a:ext uri="{FF2B5EF4-FFF2-40B4-BE49-F238E27FC236}">
                <a16:creationId xmlns:a16="http://schemas.microsoft.com/office/drawing/2014/main" xmlns="" id="{D7941703-2A19-41B3-ABFB-6F8968200A75}"/>
              </a:ext>
            </a:extLst>
          </p:cNvPr>
          <p:cNvSpPr/>
          <p:nvPr/>
        </p:nvSpPr>
        <p:spPr>
          <a:xfrm>
            <a:off x="5698853" y="1740516"/>
            <a:ext cx="5437707" cy="461665"/>
          </a:xfrm>
          <a:prstGeom prst="rect">
            <a:avLst/>
          </a:prstGeom>
        </p:spPr>
        <p:txBody>
          <a:bodyPr wrap="none">
            <a:spAutoFit/>
          </a:bodyPr>
          <a:lstStyle/>
          <a:p>
            <a:pPr marL="285750" lvl="0" indent="-285750" algn="r" rtl="1">
              <a:buFont typeface="Wingdings" panose="05000000000000000000" pitchFamily="2" charset="2"/>
              <a:buChar char="§"/>
            </a:pPr>
            <a:r>
              <a:rPr lang="ar-MA" sz="2400" dirty="0">
                <a:solidFill>
                  <a:srgbClr val="000000"/>
                </a:solidFill>
                <a:latin typeface="Sakkal Majalla" panose="02000000000000000000" pitchFamily="2" charset="-78"/>
                <a:cs typeface="Sakkal Majalla" panose="02000000000000000000" pitchFamily="2" charset="-78"/>
              </a:rPr>
              <a:t> اعتماد </a:t>
            </a:r>
            <a:r>
              <a:rPr lang="ar-MA" sz="2400" b="1" dirty="0">
                <a:solidFill>
                  <a:srgbClr val="FF0000"/>
                </a:solidFill>
                <a:latin typeface="Sakkal Majalla" panose="02000000000000000000" pitchFamily="2" charset="-78"/>
                <a:cs typeface="Sakkal Majalla" panose="02000000000000000000" pitchFamily="2" charset="-78"/>
              </a:rPr>
              <a:t>نهج التقصي </a:t>
            </a:r>
            <a:r>
              <a:rPr lang="ar-MA" sz="2400" dirty="0">
                <a:solidFill>
                  <a:srgbClr val="000000"/>
                </a:solidFill>
                <a:latin typeface="Sakkal Majalla" panose="02000000000000000000" pitchFamily="2" charset="-78"/>
                <a:cs typeface="Sakkal Majalla" panose="02000000000000000000" pitchFamily="2" charset="-78"/>
              </a:rPr>
              <a:t>كمقاربة منهجية لبناء المعرفة العلمية</a:t>
            </a:r>
            <a:r>
              <a:rPr lang="ar-MA" dirty="0">
                <a:solidFill>
                  <a:srgbClr val="000000"/>
                </a:solidFill>
                <a:latin typeface="Sakkal Majalla" panose="02000000000000000000" pitchFamily="2" charset="-78"/>
                <a:cs typeface="Sakkal Majalla" panose="02000000000000000000" pitchFamily="2" charset="-78"/>
              </a:rPr>
              <a:t>.</a:t>
            </a:r>
          </a:p>
        </p:txBody>
      </p:sp>
      <p:sp>
        <p:nvSpPr>
          <p:cNvPr id="8" name="Rectangle 7">
            <a:extLst>
              <a:ext uri="{FF2B5EF4-FFF2-40B4-BE49-F238E27FC236}">
                <a16:creationId xmlns:a16="http://schemas.microsoft.com/office/drawing/2014/main" xmlns="" id="{F7662792-F670-4F30-9EDC-B5977617AB0E}"/>
              </a:ext>
            </a:extLst>
          </p:cNvPr>
          <p:cNvSpPr/>
          <p:nvPr/>
        </p:nvSpPr>
        <p:spPr>
          <a:xfrm>
            <a:off x="3503712" y="4811212"/>
            <a:ext cx="8002701" cy="1077218"/>
          </a:xfrm>
          <a:prstGeom prst="rect">
            <a:avLst/>
          </a:prstGeom>
        </p:spPr>
        <p:txBody>
          <a:bodyPr wrap="square">
            <a:spAutoFit/>
          </a:bodyPr>
          <a:lstStyle/>
          <a:p>
            <a:pPr algn="r" rtl="1"/>
            <a:r>
              <a:rPr lang="ar-MA" sz="3200" b="1" dirty="0">
                <a:solidFill>
                  <a:srgbClr val="FF3300"/>
                </a:solidFill>
                <a:latin typeface="Sakkal Majalla" panose="02000000000000000000" pitchFamily="2" charset="-78"/>
                <a:cs typeface="Sakkal Majalla" panose="02000000000000000000" pitchFamily="2" charset="-78"/>
              </a:rPr>
              <a:t>ما المقصود إذن بنهج التقصي؟</a:t>
            </a:r>
          </a:p>
          <a:p>
            <a:pPr algn="r" rtl="1"/>
            <a:r>
              <a:rPr lang="ar-MA" sz="3200" b="1" dirty="0">
                <a:solidFill>
                  <a:srgbClr val="FF3300"/>
                </a:solidFill>
                <a:latin typeface="Sakkal Majalla" panose="02000000000000000000" pitchFamily="2" charset="-78"/>
                <a:cs typeface="Sakkal Majalla" panose="02000000000000000000" pitchFamily="2" charset="-78"/>
              </a:rPr>
              <a:t>وماهي منهجية تدريس مادة النشاط العلمي وفق نهج التقصي؟</a:t>
            </a:r>
            <a:endParaRPr lang="fr-FR" sz="3200" b="1" dirty="0">
              <a:solidFill>
                <a:srgbClr val="FF33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6867112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DBA91B6-2899-4F0A-AE5A-9D56ADF331E0}"/>
              </a:ext>
            </a:extLst>
          </p:cNvPr>
          <p:cNvSpPr/>
          <p:nvPr/>
        </p:nvSpPr>
        <p:spPr>
          <a:xfrm>
            <a:off x="6960096" y="1884029"/>
            <a:ext cx="4799856" cy="1323439"/>
          </a:xfrm>
          <a:prstGeom prst="rect">
            <a:avLst/>
          </a:prstGeom>
        </p:spPr>
        <p:txBody>
          <a:bodyPr wrap="square">
            <a:spAutoFit/>
          </a:bodyPr>
          <a:lstStyle/>
          <a:p>
            <a:pPr algn="just" rtl="1">
              <a:buFont typeface="Wingdings" pitchFamily="2" charset="2"/>
              <a:buChar char="§"/>
              <a:defRPr/>
            </a:pPr>
            <a:r>
              <a:rPr lang="ar-SA" altLang="zh-CN" sz="2000" dirty="0">
                <a:effectLst>
                  <a:outerShdw blurRad="38100" dist="38100" dir="2700000" algn="tl">
                    <a:srgbClr val="000000"/>
                  </a:outerShdw>
                </a:effectLst>
                <a:latin typeface="Sakkal Majalla" panose="02000000000000000000" pitchFamily="2" charset="-78"/>
                <a:ea typeface="宋体" pitchFamily="2" charset="-122"/>
                <a:cs typeface="Sakkal Majalla" panose="02000000000000000000" pitchFamily="2" charset="-78"/>
              </a:rPr>
              <a:t>القاموس المحيط:</a:t>
            </a:r>
            <a:r>
              <a:rPr lang="ar-MA" altLang="zh-CN" sz="2000" dirty="0">
                <a:effectLst>
                  <a:outerShdw blurRad="38100" dist="38100" dir="2700000" algn="tl">
                    <a:srgbClr val="000000"/>
                  </a:outerShdw>
                </a:effectLst>
                <a:latin typeface="Sakkal Majalla" panose="02000000000000000000" pitchFamily="2" charset="-78"/>
                <a:ea typeface="宋体" pitchFamily="2" charset="-122"/>
                <a:cs typeface="Sakkal Majalla" panose="02000000000000000000" pitchFamily="2" charset="-78"/>
              </a:rPr>
              <a:t> </a:t>
            </a:r>
            <a:r>
              <a:rPr lang="ar-SA" altLang="zh-CN" sz="2000" dirty="0">
                <a:solidFill>
                  <a:srgbClr val="000000"/>
                </a:solidFill>
                <a:effectLst>
                  <a:outerShdw blurRad="38100" dist="38100" dir="2700000" algn="tl">
                    <a:srgbClr val="000000"/>
                  </a:outerShdw>
                </a:effectLst>
                <a:latin typeface="Sakkal Majalla" panose="02000000000000000000" pitchFamily="2" charset="-78"/>
                <a:ea typeface="宋体" pitchFamily="2" charset="-122"/>
                <a:cs typeface="Sakkal Majalla" panose="02000000000000000000" pitchFamily="2" charset="-78"/>
              </a:rPr>
              <a:t>تقصى في المسألة</a:t>
            </a:r>
            <a:r>
              <a:rPr lang="ar-MA" altLang="zh-CN" sz="2000" dirty="0">
                <a:solidFill>
                  <a:srgbClr val="000000"/>
                </a:solidFill>
                <a:effectLst>
                  <a:outerShdw blurRad="38100" dist="38100" dir="2700000" algn="tl">
                    <a:srgbClr val="000000"/>
                  </a:outerShdw>
                </a:effectLst>
                <a:latin typeface="Sakkal Majalla" panose="02000000000000000000" pitchFamily="2" charset="-78"/>
                <a:ea typeface="宋体" pitchFamily="2" charset="-122"/>
                <a:cs typeface="Sakkal Majalla" panose="02000000000000000000" pitchFamily="2" charset="-78"/>
              </a:rPr>
              <a:t> :</a:t>
            </a:r>
            <a:r>
              <a:rPr lang="ar-SA" altLang="zh-CN" sz="2000" dirty="0">
                <a:solidFill>
                  <a:srgbClr val="000000"/>
                </a:solidFill>
                <a:effectLst>
                  <a:outerShdw blurRad="38100" dist="38100" dir="2700000" algn="tl">
                    <a:srgbClr val="000000"/>
                  </a:outerShdw>
                </a:effectLst>
                <a:latin typeface="Sakkal Majalla" panose="02000000000000000000" pitchFamily="2" charset="-78"/>
                <a:ea typeface="宋体" pitchFamily="2" charset="-122"/>
                <a:cs typeface="Sakkal Majalla" panose="02000000000000000000" pitchFamily="2" charset="-78"/>
              </a:rPr>
              <a:t> بلغ نهايتها</a:t>
            </a:r>
          </a:p>
          <a:p>
            <a:pPr algn="just" rtl="1">
              <a:buFont typeface="Wingdings" pitchFamily="2" charset="2"/>
              <a:buChar char="§"/>
              <a:defRPr/>
            </a:pPr>
            <a:r>
              <a:rPr lang="ar-SA" altLang="zh-CN" sz="2000" dirty="0">
                <a:effectLst>
                  <a:outerShdw blurRad="38100" dist="38100" dir="2700000" algn="tl">
                    <a:srgbClr val="000000"/>
                  </a:outerShdw>
                </a:effectLst>
                <a:latin typeface="Sakkal Majalla" panose="02000000000000000000" pitchFamily="2" charset="-78"/>
                <a:ea typeface="宋体" pitchFamily="2" charset="-122"/>
                <a:cs typeface="Sakkal Majalla" panose="02000000000000000000" pitchFamily="2" charset="-78"/>
              </a:rPr>
              <a:t>المعجم الوسيط: </a:t>
            </a:r>
            <a:r>
              <a:rPr lang="ar-SA" altLang="zh-CN" sz="2000" dirty="0">
                <a:solidFill>
                  <a:srgbClr val="000000"/>
                </a:solidFill>
                <a:effectLst>
                  <a:outerShdw blurRad="38100" dist="38100" dir="2700000" algn="tl">
                    <a:srgbClr val="000000"/>
                  </a:outerShdw>
                </a:effectLst>
                <a:latin typeface="Sakkal Majalla" panose="02000000000000000000" pitchFamily="2" charset="-78"/>
                <a:ea typeface="宋体" pitchFamily="2" charset="-122"/>
                <a:cs typeface="Sakkal Majalla" panose="02000000000000000000" pitchFamily="2" charset="-78"/>
              </a:rPr>
              <a:t>تقصى الأمر</a:t>
            </a:r>
            <a:r>
              <a:rPr lang="ar-MA" altLang="zh-CN" sz="2000" dirty="0">
                <a:solidFill>
                  <a:srgbClr val="000000"/>
                </a:solidFill>
                <a:effectLst>
                  <a:outerShdw blurRad="38100" dist="38100" dir="2700000" algn="tl">
                    <a:srgbClr val="000000"/>
                  </a:outerShdw>
                </a:effectLst>
                <a:latin typeface="Sakkal Majalla" panose="02000000000000000000" pitchFamily="2" charset="-78"/>
                <a:ea typeface="宋体" pitchFamily="2" charset="-122"/>
                <a:cs typeface="Sakkal Majalla" panose="02000000000000000000" pitchFamily="2" charset="-78"/>
              </a:rPr>
              <a:t>:</a:t>
            </a:r>
            <a:r>
              <a:rPr lang="ar-SA" altLang="zh-CN" sz="2000" dirty="0">
                <a:solidFill>
                  <a:srgbClr val="000000"/>
                </a:solidFill>
                <a:effectLst>
                  <a:outerShdw blurRad="38100" dist="38100" dir="2700000" algn="tl">
                    <a:srgbClr val="000000"/>
                  </a:outerShdw>
                </a:effectLst>
                <a:latin typeface="Sakkal Majalla" panose="02000000000000000000" pitchFamily="2" charset="-78"/>
                <a:ea typeface="宋体" pitchFamily="2" charset="-122"/>
                <a:cs typeface="Sakkal Majalla" panose="02000000000000000000" pitchFamily="2" charset="-78"/>
              </a:rPr>
              <a:t> بلغ أقصاه في البحث عنه ومنه فإن التقصي هو البحث عن حقيقة الأمر بدقة</a:t>
            </a:r>
            <a:endParaRPr lang="fr-FR" altLang="zh-CN" sz="2000" dirty="0">
              <a:solidFill>
                <a:srgbClr val="000000"/>
              </a:solidFill>
              <a:effectLst>
                <a:outerShdw blurRad="38100" dist="38100" dir="2700000" algn="tl">
                  <a:srgbClr val="000000"/>
                </a:outerShdw>
              </a:effectLst>
              <a:latin typeface="Sakkal Majalla" panose="02000000000000000000" pitchFamily="2" charset="-78"/>
              <a:ea typeface="宋体" pitchFamily="2" charset="-122"/>
              <a:cs typeface="Sakkal Majalla" panose="02000000000000000000" pitchFamily="2" charset="-78"/>
            </a:endParaRPr>
          </a:p>
          <a:p>
            <a:pPr algn="r" rtl="1">
              <a:buFont typeface="Wingdings" pitchFamily="2" charset="2"/>
              <a:buChar char="§"/>
              <a:defRPr/>
            </a:pPr>
            <a:r>
              <a:rPr lang="fr-FR" altLang="zh-CN" sz="2000" dirty="0">
                <a:effectLst>
                  <a:outerShdw blurRad="38100" dist="38100" dir="2700000" algn="tl">
                    <a:srgbClr val="000000"/>
                  </a:outerShdw>
                </a:effectLst>
                <a:latin typeface="Sakkal Majalla" panose="02000000000000000000" pitchFamily="2" charset="-78"/>
                <a:ea typeface="宋体" pitchFamily="2" charset="-122"/>
                <a:cs typeface="Sakkal Majalla" panose="02000000000000000000" pitchFamily="2" charset="-78"/>
              </a:rPr>
              <a:t> </a:t>
            </a:r>
            <a:r>
              <a:rPr lang="ar-MA" altLang="zh-CN" sz="2000" dirty="0">
                <a:effectLst>
                  <a:outerShdw blurRad="38100" dist="38100" dir="2700000" algn="tl">
                    <a:srgbClr val="000000"/>
                  </a:outerShdw>
                </a:effectLst>
                <a:latin typeface="Sakkal Majalla" panose="02000000000000000000" pitchFamily="2" charset="-78"/>
                <a:ea typeface="宋体" pitchFamily="2" charset="-122"/>
                <a:cs typeface="Sakkal Majalla" panose="02000000000000000000" pitchFamily="2" charset="-78"/>
              </a:rPr>
              <a:t> </a:t>
            </a:r>
            <a:r>
              <a:rPr lang="ar-SA" altLang="zh-CN" sz="2000" dirty="0">
                <a:effectLst>
                  <a:outerShdw blurRad="38100" dist="38100" dir="2700000" algn="tl">
                    <a:srgbClr val="000000"/>
                  </a:outerShdw>
                </a:effectLst>
                <a:latin typeface="Sakkal Majalla" panose="02000000000000000000" pitchFamily="2" charset="-78"/>
                <a:ea typeface="宋体" pitchFamily="2" charset="-122"/>
                <a:cs typeface="Sakkal Majalla" panose="02000000000000000000" pitchFamily="2" charset="-78"/>
              </a:rPr>
              <a:t>المصطلح الذي يقابل التقصي في الفرنسية هو</a:t>
            </a:r>
            <a:r>
              <a:rPr lang="fr-FR" altLang="zh-CN" sz="1600" dirty="0">
                <a:solidFill>
                  <a:srgbClr val="000000"/>
                </a:solidFill>
                <a:effectLst>
                  <a:outerShdw blurRad="38100" dist="38100" dir="2700000" algn="tl">
                    <a:srgbClr val="000000"/>
                  </a:outerShdw>
                </a:effectLst>
                <a:ea typeface="宋体" pitchFamily="2" charset="-122"/>
              </a:rPr>
              <a:t>investigation</a:t>
            </a:r>
          </a:p>
        </p:txBody>
      </p:sp>
      <p:sp>
        <p:nvSpPr>
          <p:cNvPr id="3" name="Rectangle 2">
            <a:extLst>
              <a:ext uri="{FF2B5EF4-FFF2-40B4-BE49-F238E27FC236}">
                <a16:creationId xmlns:a16="http://schemas.microsoft.com/office/drawing/2014/main" xmlns="" id="{CED6C90D-E649-4D72-8B2A-5999EFFEC060}"/>
              </a:ext>
            </a:extLst>
          </p:cNvPr>
          <p:cNvSpPr/>
          <p:nvPr/>
        </p:nvSpPr>
        <p:spPr>
          <a:xfrm>
            <a:off x="1415480" y="1967931"/>
            <a:ext cx="4104456" cy="1015663"/>
          </a:xfrm>
          <a:prstGeom prst="rect">
            <a:avLst/>
          </a:prstGeom>
        </p:spPr>
        <p:txBody>
          <a:bodyPr wrap="square">
            <a:spAutoFit/>
          </a:bodyPr>
          <a:lstStyle/>
          <a:p>
            <a:pPr algn="r" rtl="1">
              <a:defRPr/>
            </a:pPr>
            <a:r>
              <a:rPr lang="ar-SA" altLang="zh-CN" sz="2000" dirty="0">
                <a:solidFill>
                  <a:srgbClr val="000000"/>
                </a:solidFill>
                <a:effectLst>
                  <a:outerShdw blurRad="38100" dist="38100" dir="2700000" algn="tl">
                    <a:srgbClr val="000000"/>
                  </a:outerShdw>
                </a:effectLst>
                <a:latin typeface="Sakkal Majalla" panose="02000000000000000000" pitchFamily="2" charset="-78"/>
                <a:ea typeface="宋体" pitchFamily="2" charset="-122"/>
                <a:cs typeface="Sakkal Majalla" panose="02000000000000000000" pitchFamily="2" charset="-78"/>
              </a:rPr>
              <a:t>مجموع الطرائق  التي يدرس بها الباحث في العالم الطبيعي ويقترح تفسيرات علمية بناء على النتائج التي توصل إليها من خلال الأدلة المشتقة من أعماله</a:t>
            </a:r>
            <a:r>
              <a:rPr lang="ar-MA" altLang="zh-CN" sz="2000" dirty="0">
                <a:solidFill>
                  <a:srgbClr val="000000"/>
                </a:solidFill>
                <a:effectLst>
                  <a:outerShdw blurRad="38100" dist="38100" dir="2700000" algn="tl">
                    <a:srgbClr val="000000"/>
                  </a:outerShdw>
                </a:effectLst>
                <a:latin typeface="Sakkal Majalla" panose="02000000000000000000" pitchFamily="2" charset="-78"/>
                <a:ea typeface="宋体" pitchFamily="2" charset="-122"/>
                <a:cs typeface="Sakkal Majalla" panose="02000000000000000000" pitchFamily="2" charset="-78"/>
              </a:rPr>
              <a:t>.</a:t>
            </a:r>
          </a:p>
        </p:txBody>
      </p:sp>
      <p:sp>
        <p:nvSpPr>
          <p:cNvPr id="4" name="ZoneTexte 3">
            <a:extLst>
              <a:ext uri="{FF2B5EF4-FFF2-40B4-BE49-F238E27FC236}">
                <a16:creationId xmlns:a16="http://schemas.microsoft.com/office/drawing/2014/main" xmlns="" id="{611FF691-512B-47A0-BD22-BAEBF4C7B84C}"/>
              </a:ext>
            </a:extLst>
          </p:cNvPr>
          <p:cNvSpPr txBox="1"/>
          <p:nvPr/>
        </p:nvSpPr>
        <p:spPr>
          <a:xfrm>
            <a:off x="8688288" y="1035263"/>
            <a:ext cx="2088232" cy="461665"/>
          </a:xfrm>
          <a:prstGeom prst="rect">
            <a:avLst/>
          </a:prstGeom>
          <a:solidFill>
            <a:srgbClr val="FFC000"/>
          </a:solidFill>
        </p:spPr>
        <p:txBody>
          <a:bodyPr wrap="square" rtlCol="0">
            <a:spAutoFit/>
          </a:bodyPr>
          <a:lstStyle/>
          <a:p>
            <a:pPr algn="ctr" rtl="1"/>
            <a:r>
              <a:rPr lang="ar-MA" sz="2400" b="1" dirty="0">
                <a:solidFill>
                  <a:srgbClr val="002060"/>
                </a:solidFill>
                <a:latin typeface="Sakkal Majalla" panose="02000000000000000000" pitchFamily="2" charset="-78"/>
                <a:cs typeface="Sakkal Majalla" panose="02000000000000000000" pitchFamily="2" charset="-78"/>
              </a:rPr>
              <a:t>التقصي لغة</a:t>
            </a:r>
            <a:endParaRPr lang="fr-FR" sz="2400" b="1" dirty="0">
              <a:solidFill>
                <a:srgbClr val="002060"/>
              </a:solidFill>
              <a:latin typeface="Sakkal Majalla" panose="02000000000000000000" pitchFamily="2" charset="-78"/>
              <a:cs typeface="Sakkal Majalla" panose="02000000000000000000" pitchFamily="2" charset="-78"/>
            </a:endParaRPr>
          </a:p>
        </p:txBody>
      </p:sp>
      <p:sp>
        <p:nvSpPr>
          <p:cNvPr id="5" name="ZoneTexte 4">
            <a:extLst>
              <a:ext uri="{FF2B5EF4-FFF2-40B4-BE49-F238E27FC236}">
                <a16:creationId xmlns:a16="http://schemas.microsoft.com/office/drawing/2014/main" xmlns="" id="{E301784A-D344-4C24-8DFC-4804AF98530F}"/>
              </a:ext>
            </a:extLst>
          </p:cNvPr>
          <p:cNvSpPr txBox="1"/>
          <p:nvPr/>
        </p:nvSpPr>
        <p:spPr>
          <a:xfrm>
            <a:off x="2567608" y="1025177"/>
            <a:ext cx="2088232" cy="461665"/>
          </a:xfrm>
          <a:prstGeom prst="rect">
            <a:avLst/>
          </a:prstGeom>
          <a:solidFill>
            <a:srgbClr val="FFC000"/>
          </a:solidFill>
        </p:spPr>
        <p:txBody>
          <a:bodyPr wrap="square" rtlCol="0">
            <a:spAutoFit/>
          </a:bodyPr>
          <a:lstStyle/>
          <a:p>
            <a:pPr algn="ctr" rtl="1"/>
            <a:r>
              <a:rPr lang="ar-MA" sz="2400" b="1" dirty="0">
                <a:solidFill>
                  <a:srgbClr val="002060"/>
                </a:solidFill>
                <a:latin typeface="Sakkal Majalla" panose="02000000000000000000" pitchFamily="2" charset="-78"/>
                <a:cs typeface="Sakkal Majalla" panose="02000000000000000000" pitchFamily="2" charset="-78"/>
              </a:rPr>
              <a:t>التقصي اصطلاحا</a:t>
            </a:r>
            <a:endParaRPr lang="fr-FR" sz="2400" b="1" dirty="0">
              <a:solidFill>
                <a:srgbClr val="002060"/>
              </a:solidFill>
              <a:latin typeface="Sakkal Majalla" panose="02000000000000000000" pitchFamily="2" charset="-78"/>
              <a:cs typeface="Sakkal Majalla" panose="02000000000000000000" pitchFamily="2" charset="-78"/>
            </a:endParaRPr>
          </a:p>
        </p:txBody>
      </p:sp>
      <p:sp>
        <p:nvSpPr>
          <p:cNvPr id="6" name="ZoneTexte 5">
            <a:extLst>
              <a:ext uri="{FF2B5EF4-FFF2-40B4-BE49-F238E27FC236}">
                <a16:creationId xmlns:a16="http://schemas.microsoft.com/office/drawing/2014/main" xmlns="" id="{D73A5C50-AC7F-4DC6-9E9B-D6337F5DA61C}"/>
              </a:ext>
            </a:extLst>
          </p:cNvPr>
          <p:cNvSpPr txBox="1"/>
          <p:nvPr/>
        </p:nvSpPr>
        <p:spPr>
          <a:xfrm>
            <a:off x="4007768" y="9869"/>
            <a:ext cx="4680520" cy="461665"/>
          </a:xfrm>
          <a:prstGeom prst="rect">
            <a:avLst/>
          </a:prstGeom>
          <a:solidFill>
            <a:srgbClr val="002060"/>
          </a:solidFill>
        </p:spPr>
        <p:txBody>
          <a:bodyPr wrap="square" rtlCol="0">
            <a:spAutoFit/>
          </a:bodyPr>
          <a:lstStyle/>
          <a:p>
            <a:pPr algn="ctr"/>
            <a:r>
              <a:rPr lang="ar-MA" sz="2400" dirty="0">
                <a:solidFill>
                  <a:schemeClr val="bg1"/>
                </a:solidFill>
                <a:cs typeface="Khalid Art bold" pitchFamily="2" charset="-78"/>
              </a:rPr>
              <a:t>الإطار المفاهيمي</a:t>
            </a:r>
            <a:endParaRPr lang="fr-FR" sz="2400" dirty="0">
              <a:solidFill>
                <a:schemeClr val="bg1"/>
              </a:solidFill>
              <a:cs typeface="Khalid Art bold" pitchFamily="2" charset="-78"/>
            </a:endParaRPr>
          </a:p>
        </p:txBody>
      </p:sp>
      <p:sp>
        <p:nvSpPr>
          <p:cNvPr id="7" name="Rectangle 6">
            <a:extLst>
              <a:ext uri="{FF2B5EF4-FFF2-40B4-BE49-F238E27FC236}">
                <a16:creationId xmlns:a16="http://schemas.microsoft.com/office/drawing/2014/main" xmlns="" id="{9F3346E8-AAE3-47F9-9F5C-AC2BB8B3B453}"/>
              </a:ext>
            </a:extLst>
          </p:cNvPr>
          <p:cNvSpPr/>
          <p:nvPr/>
        </p:nvSpPr>
        <p:spPr>
          <a:xfrm>
            <a:off x="5601903" y="4077072"/>
            <a:ext cx="6096000" cy="1569660"/>
          </a:xfrm>
          <a:prstGeom prst="rect">
            <a:avLst/>
          </a:prstGeom>
        </p:spPr>
        <p:txBody>
          <a:bodyPr>
            <a:spAutoFit/>
          </a:bodyPr>
          <a:lstStyle/>
          <a:p>
            <a:pPr lvl="0" algn="just" rtl="1">
              <a:defRPr/>
            </a:pPr>
            <a:r>
              <a:rPr lang="ar-MA" sz="2400" b="1" dirty="0">
                <a:solidFill>
                  <a:srgbClr val="FF0000"/>
                </a:solidFill>
                <a:latin typeface="Sakkal Majalla" panose="02000000000000000000" pitchFamily="2" charset="-78"/>
                <a:cs typeface="Sakkal Majalla" panose="02000000000000000000" pitchFamily="2" charset="-78"/>
              </a:rPr>
              <a:t>نهج التقصي </a:t>
            </a:r>
            <a:r>
              <a:rPr lang="ar-MA" sz="2400" b="1" dirty="0">
                <a:solidFill>
                  <a:srgbClr val="000000"/>
                </a:solidFill>
                <a:latin typeface="Sakkal Majalla" panose="02000000000000000000" pitchFamily="2" charset="-78"/>
                <a:cs typeface="Sakkal Majalla" panose="02000000000000000000" pitchFamily="2" charset="-78"/>
              </a:rPr>
              <a:t>من النهوج المعتمدة كمقاربة منهجية لبناء المعرفة العلمية. فهو  مجموعة خطوات أو عمليات منهجية يسلكها المتعلمين عن طريق الملاحظة أو التجربة أو المناولة، انطلاقا من </a:t>
            </a:r>
            <a:r>
              <a:rPr lang="ar-MA" sz="2400" b="1" dirty="0" err="1">
                <a:solidFill>
                  <a:srgbClr val="000000"/>
                </a:solidFill>
                <a:latin typeface="Sakkal Majalla" panose="02000000000000000000" pitchFamily="2" charset="-78"/>
                <a:cs typeface="Sakkal Majalla" panose="02000000000000000000" pitchFamily="2" charset="-78"/>
              </a:rPr>
              <a:t>تمثلاتهم</a:t>
            </a:r>
            <a:r>
              <a:rPr lang="ar-MA" sz="2400" b="1" dirty="0">
                <a:solidFill>
                  <a:srgbClr val="000000"/>
                </a:solidFill>
                <a:latin typeface="Sakkal Majalla" panose="02000000000000000000" pitchFamily="2" charset="-78"/>
                <a:cs typeface="Sakkal Majalla" panose="02000000000000000000" pitchFamily="2" charset="-78"/>
              </a:rPr>
              <a:t> وتصوراتهم وبشكل مستقل جزئيا للوصول إلى معلومات جديدة.</a:t>
            </a:r>
            <a:endParaRPr lang="fr-FR" sz="2400" b="1" dirty="0">
              <a:solidFill>
                <a:srgbClr val="000000"/>
              </a:solidFill>
              <a:latin typeface="Sakkal Majalla" panose="02000000000000000000" pitchFamily="2" charset="-78"/>
              <a:cs typeface="Sakkal Majalla" panose="02000000000000000000" pitchFamily="2" charset="-78"/>
            </a:endParaRPr>
          </a:p>
        </p:txBody>
      </p:sp>
      <p:pic>
        <p:nvPicPr>
          <p:cNvPr id="8" name="Image 7">
            <a:extLst>
              <a:ext uri="{FF2B5EF4-FFF2-40B4-BE49-F238E27FC236}">
                <a16:creationId xmlns:a16="http://schemas.microsoft.com/office/drawing/2014/main" xmlns="" id="{1AC0A704-9346-4CF6-A4BF-CB011C2050CC}"/>
              </a:ext>
            </a:extLst>
          </p:cNvPr>
          <p:cNvPicPr>
            <a:picLocks noChangeAspect="1"/>
          </p:cNvPicPr>
          <p:nvPr/>
        </p:nvPicPr>
        <p:blipFill>
          <a:blip r:embed="rId2"/>
          <a:stretch>
            <a:fillRect/>
          </a:stretch>
        </p:blipFill>
        <p:spPr>
          <a:xfrm>
            <a:off x="2532461" y="3429000"/>
            <a:ext cx="1979363" cy="3398364"/>
          </a:xfrm>
          <a:prstGeom prst="rect">
            <a:avLst/>
          </a:prstGeom>
        </p:spPr>
      </p:pic>
    </p:spTree>
    <p:extLst>
      <p:ext uri="{BB962C8B-B14F-4D97-AF65-F5344CB8AC3E}">
        <p14:creationId xmlns:p14="http://schemas.microsoft.com/office/powerpoint/2010/main" val="154812371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618E53E-F5BB-4C62-BBC6-D84C467E6294}"/>
              </a:ext>
            </a:extLst>
          </p:cNvPr>
          <p:cNvSpPr/>
          <p:nvPr/>
        </p:nvSpPr>
        <p:spPr>
          <a:xfrm>
            <a:off x="1919536" y="2204864"/>
            <a:ext cx="8316924" cy="3970318"/>
          </a:xfrm>
          <a:prstGeom prst="rect">
            <a:avLst/>
          </a:prstGeom>
          <a:solidFill>
            <a:schemeClr val="bg1"/>
          </a:solidFill>
        </p:spPr>
        <p:txBody>
          <a:bodyPr wrap="square">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لبناء مقاطع تعليمية باعتماد نهج التقصي، يجب تتبع المراحل التالية:</a:t>
            </a:r>
            <a:endParaRPr kumimoji="0" lang="fr-FR"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1- </a:t>
            </a:r>
            <a:r>
              <a:rPr kumimoji="0" lang="ar-MA" sz="28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اختيار وضعية الانطلاق</a:t>
            </a: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 </a:t>
            </a:r>
            <a:r>
              <a:rPr kumimoji="0" lang="ar-MA" sz="24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وضعية مثيرة للتعلم؛</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2- </a:t>
            </a:r>
            <a:r>
              <a:rPr kumimoji="0" lang="ar-MA" sz="28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تملك الوضعية من طرف المتعلم و صياغة المشكل</a:t>
            </a: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3- </a:t>
            </a:r>
            <a:r>
              <a:rPr kumimoji="0" lang="ar-MA" sz="28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بناء و صياغة الفرضيات</a:t>
            </a: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4- </a:t>
            </a:r>
            <a:r>
              <a:rPr kumimoji="0" lang="ar-MA" sz="28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التقصي: </a:t>
            </a:r>
            <a:r>
              <a:rPr kumimoji="0" lang="ar-MA" sz="24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اختبار صحة الفرضيات</a:t>
            </a: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5- </a:t>
            </a:r>
            <a:r>
              <a:rPr kumimoji="0" lang="ar-MA" sz="28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تقديم و تقاسم النتائج</a:t>
            </a: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6-  المأسسة</a:t>
            </a: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 </a:t>
            </a:r>
            <a:r>
              <a:rPr kumimoji="0" lang="ar-MA" sz="24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بناء التعلمات: تشكيل المعارف وتمكين المتعلمين من تدوينها </a:t>
            </a: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7- </a:t>
            </a:r>
            <a:r>
              <a:rPr kumimoji="0" lang="ar-MA" sz="28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التقويم و التتبع</a:t>
            </a: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 </a:t>
            </a:r>
            <a:r>
              <a:rPr kumimoji="0" lang="ar-MA" sz="24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استثمار التعلمات المكتسبة.</a:t>
            </a:r>
          </a:p>
        </p:txBody>
      </p:sp>
      <p:sp>
        <p:nvSpPr>
          <p:cNvPr id="3" name="ZoneTexte 2">
            <a:extLst>
              <a:ext uri="{FF2B5EF4-FFF2-40B4-BE49-F238E27FC236}">
                <a16:creationId xmlns:a16="http://schemas.microsoft.com/office/drawing/2014/main" xmlns="" id="{88339BCB-F655-474F-9446-E216320E987B}"/>
              </a:ext>
            </a:extLst>
          </p:cNvPr>
          <p:cNvSpPr txBox="1"/>
          <p:nvPr/>
        </p:nvSpPr>
        <p:spPr>
          <a:xfrm>
            <a:off x="6744072" y="1600247"/>
            <a:ext cx="4176464" cy="584775"/>
          </a:xfrm>
          <a:prstGeom prst="rect">
            <a:avLst/>
          </a:prstGeom>
          <a:noFill/>
        </p:spPr>
        <p:txBody>
          <a:bodyPr wrap="square" rtlCol="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3200" b="1" i="0" u="none" strike="noStrike" kern="1200" cap="none" spc="0" normalizeH="0" baseline="0" noProof="0" dirty="0">
                <a:ln>
                  <a:noFill/>
                </a:ln>
                <a:solidFill>
                  <a:srgbClr val="00B050"/>
                </a:solidFill>
                <a:effectLst/>
                <a:uLnTx/>
                <a:uFillTx/>
                <a:latin typeface="Sakkal Majalla" panose="02000000000000000000" pitchFamily="2" charset="-78"/>
                <a:ea typeface="+mn-ea"/>
                <a:cs typeface="Sakkal Majalla" panose="02000000000000000000" pitchFamily="2" charset="-78"/>
              </a:rPr>
              <a:t>مراحل نهج التقصي</a:t>
            </a:r>
            <a:endParaRPr kumimoji="0" lang="fr-FR" sz="3200" b="1" i="0" u="none" strike="noStrike" kern="1200" cap="none" spc="0" normalizeH="0" baseline="0" noProof="0" dirty="0">
              <a:ln>
                <a:noFill/>
              </a:ln>
              <a:solidFill>
                <a:srgbClr val="00B050"/>
              </a:solidFill>
              <a:effectLst/>
              <a:uLnTx/>
              <a:uFillTx/>
              <a:latin typeface="Sakkal Majalla" panose="02000000000000000000" pitchFamily="2" charset="-78"/>
              <a:ea typeface="+mn-ea"/>
              <a:cs typeface="Sakkal Majalla" panose="02000000000000000000" pitchFamily="2" charset="-78"/>
            </a:endParaRPr>
          </a:p>
        </p:txBody>
      </p:sp>
      <p:sp>
        <p:nvSpPr>
          <p:cNvPr id="4" name="ZoneTexte 3">
            <a:extLst>
              <a:ext uri="{FF2B5EF4-FFF2-40B4-BE49-F238E27FC236}">
                <a16:creationId xmlns:a16="http://schemas.microsoft.com/office/drawing/2014/main" xmlns="" id="{2BE37817-AF0A-4A66-A9A2-CD1707D2CAE1}"/>
              </a:ext>
            </a:extLst>
          </p:cNvPr>
          <p:cNvSpPr txBox="1"/>
          <p:nvPr/>
        </p:nvSpPr>
        <p:spPr>
          <a:xfrm>
            <a:off x="1379475" y="3035859"/>
            <a:ext cx="1476165" cy="2677656"/>
          </a:xfrm>
          <a:prstGeom prst="rect">
            <a:avLst/>
          </a:prstGeom>
          <a:solidFill>
            <a:srgbClr val="FFC000"/>
          </a:solidFill>
        </p:spPr>
        <p:txBody>
          <a:bodyPr wrap="square" rtlCol="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أنطلق</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أتساءل</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أفترض</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أختبر</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أستخلص</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أستثمر</a:t>
            </a:r>
          </a:p>
        </p:txBody>
      </p:sp>
      <p:sp>
        <p:nvSpPr>
          <p:cNvPr id="5" name="ZoneTexte 4">
            <a:extLst>
              <a:ext uri="{FF2B5EF4-FFF2-40B4-BE49-F238E27FC236}">
                <a16:creationId xmlns:a16="http://schemas.microsoft.com/office/drawing/2014/main" xmlns="" id="{CFFFFAB6-AA78-47E5-9EAE-96BE28861E8E}"/>
              </a:ext>
            </a:extLst>
          </p:cNvPr>
          <p:cNvSpPr txBox="1"/>
          <p:nvPr/>
        </p:nvSpPr>
        <p:spPr>
          <a:xfrm>
            <a:off x="3935760" y="619207"/>
            <a:ext cx="5418603" cy="584775"/>
          </a:xfrm>
          <a:prstGeom prst="rect">
            <a:avLst/>
          </a:prstGeom>
          <a:solidFill>
            <a:srgbClr val="002060"/>
          </a:solidFill>
        </p:spPr>
        <p:txBody>
          <a:bodyPr wrap="square" rtlCol="0">
            <a:spAutoFit/>
          </a:bodyPr>
          <a:lstStyle/>
          <a:p>
            <a:pPr algn="ctr" rtl="1"/>
            <a:r>
              <a:rPr lang="ar-MA" sz="3200" b="1" dirty="0">
                <a:solidFill>
                  <a:schemeClr val="bg1"/>
                </a:solidFill>
                <a:latin typeface="Sakkal Majalla" panose="02000000000000000000" pitchFamily="2" charset="-78"/>
                <a:cs typeface="Sakkal Majalla" panose="02000000000000000000" pitchFamily="2" charset="-78"/>
              </a:rPr>
              <a:t>خطوات نهج التقصي العلمي</a:t>
            </a:r>
            <a:endParaRPr lang="fr-FR" sz="32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2871492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99BA922E-1E15-4741-8049-CB2FFED52E2B}"/>
              </a:ext>
            </a:extLst>
          </p:cNvPr>
          <p:cNvSpPr txBox="1"/>
          <p:nvPr/>
        </p:nvSpPr>
        <p:spPr>
          <a:xfrm>
            <a:off x="3039926" y="-39301"/>
            <a:ext cx="5418603" cy="584775"/>
          </a:xfrm>
          <a:prstGeom prst="rect">
            <a:avLst/>
          </a:prstGeom>
          <a:solidFill>
            <a:srgbClr val="002060"/>
          </a:solidFill>
        </p:spPr>
        <p:txBody>
          <a:bodyPr wrap="square" rtlCol="0">
            <a:spAutoFit/>
          </a:bodyPr>
          <a:lstStyle/>
          <a:p>
            <a:pPr algn="ctr" rtl="1"/>
            <a:r>
              <a:rPr lang="ar-MA" sz="3200" b="1" dirty="0">
                <a:solidFill>
                  <a:schemeClr val="bg1"/>
                </a:solidFill>
                <a:latin typeface="Sakkal Majalla" panose="02000000000000000000" pitchFamily="2" charset="-78"/>
                <a:cs typeface="Sakkal Majalla" panose="02000000000000000000" pitchFamily="2" charset="-78"/>
              </a:rPr>
              <a:t>أدوات نهج التقصي العلمي</a:t>
            </a:r>
            <a:endParaRPr lang="fr-FR" sz="3200" b="1" dirty="0">
              <a:solidFill>
                <a:schemeClr val="bg1"/>
              </a:solidFill>
              <a:latin typeface="Sakkal Majalla" panose="02000000000000000000" pitchFamily="2" charset="-78"/>
              <a:cs typeface="Sakkal Majalla" panose="02000000000000000000" pitchFamily="2" charset="-78"/>
            </a:endParaRPr>
          </a:p>
        </p:txBody>
      </p:sp>
      <p:sp>
        <p:nvSpPr>
          <p:cNvPr id="3" name="ZoneTexte 2">
            <a:extLst>
              <a:ext uri="{FF2B5EF4-FFF2-40B4-BE49-F238E27FC236}">
                <a16:creationId xmlns:a16="http://schemas.microsoft.com/office/drawing/2014/main" xmlns="" id="{0B115552-5D8B-4E48-B67C-C43760BB5166}"/>
              </a:ext>
            </a:extLst>
          </p:cNvPr>
          <p:cNvSpPr txBox="1"/>
          <p:nvPr/>
        </p:nvSpPr>
        <p:spPr>
          <a:xfrm rot="19546636">
            <a:off x="1871119" y="5473389"/>
            <a:ext cx="3024336" cy="584775"/>
          </a:xfrm>
          <a:prstGeom prst="rect">
            <a:avLst/>
          </a:prstGeom>
          <a:solidFill>
            <a:schemeClr val="bg1">
              <a:lumMod val="95000"/>
            </a:schemeClr>
          </a:solidFill>
          <a:ln w="28575">
            <a:solidFill>
              <a:srgbClr val="002060"/>
            </a:solidFill>
          </a:ln>
        </p:spPr>
        <p:txBody>
          <a:bodyPr wrap="square" rtlCol="0">
            <a:spAutoFit/>
          </a:bodyPr>
          <a:lstStyle/>
          <a:p>
            <a:pPr algn="ctr" rtl="1"/>
            <a:r>
              <a:rPr lang="ar-MA" sz="3200" b="1" dirty="0">
                <a:latin typeface="Sakkal Majalla" panose="02000000000000000000" pitchFamily="2" charset="-78"/>
                <a:cs typeface="Sakkal Majalla" panose="02000000000000000000" pitchFamily="2" charset="-78"/>
              </a:rPr>
              <a:t>التجريب</a:t>
            </a:r>
            <a:endParaRPr lang="fr-FR" sz="3200" b="1" dirty="0">
              <a:latin typeface="Sakkal Majalla" panose="02000000000000000000" pitchFamily="2" charset="-78"/>
              <a:cs typeface="Sakkal Majalla" panose="02000000000000000000" pitchFamily="2" charset="-78"/>
            </a:endParaRPr>
          </a:p>
        </p:txBody>
      </p:sp>
      <p:sp>
        <p:nvSpPr>
          <p:cNvPr id="4" name="ZoneTexte 3">
            <a:extLst>
              <a:ext uri="{FF2B5EF4-FFF2-40B4-BE49-F238E27FC236}">
                <a16:creationId xmlns:a16="http://schemas.microsoft.com/office/drawing/2014/main" xmlns="" id="{CBC740AD-3333-4D05-BC42-7709581B93E7}"/>
              </a:ext>
            </a:extLst>
          </p:cNvPr>
          <p:cNvSpPr txBox="1"/>
          <p:nvPr/>
        </p:nvSpPr>
        <p:spPr>
          <a:xfrm rot="1965665">
            <a:off x="920248" y="1301257"/>
            <a:ext cx="3024336" cy="584775"/>
          </a:xfrm>
          <a:prstGeom prst="rect">
            <a:avLst/>
          </a:prstGeom>
          <a:solidFill>
            <a:schemeClr val="bg1">
              <a:lumMod val="95000"/>
            </a:schemeClr>
          </a:solidFill>
          <a:ln w="28575">
            <a:solidFill>
              <a:srgbClr val="002060"/>
            </a:solidFill>
          </a:ln>
        </p:spPr>
        <p:txBody>
          <a:bodyPr wrap="square" rtlCol="0">
            <a:spAutoFit/>
          </a:bodyPr>
          <a:lstStyle/>
          <a:p>
            <a:pPr algn="ctr" rtl="1"/>
            <a:r>
              <a:rPr lang="ar-MA" sz="3200" b="1" dirty="0">
                <a:latin typeface="Sakkal Majalla" panose="02000000000000000000" pitchFamily="2" charset="-78"/>
                <a:cs typeface="Sakkal Majalla" panose="02000000000000000000" pitchFamily="2" charset="-78"/>
              </a:rPr>
              <a:t>الزيارات الاستطلاعية</a:t>
            </a:r>
            <a:endParaRPr lang="fr-FR" sz="3200" b="1" dirty="0">
              <a:latin typeface="Sakkal Majalla" panose="02000000000000000000" pitchFamily="2" charset="-78"/>
              <a:cs typeface="Sakkal Majalla" panose="02000000000000000000" pitchFamily="2" charset="-78"/>
            </a:endParaRPr>
          </a:p>
        </p:txBody>
      </p:sp>
      <p:sp>
        <p:nvSpPr>
          <p:cNvPr id="5" name="ZoneTexte 4">
            <a:extLst>
              <a:ext uri="{FF2B5EF4-FFF2-40B4-BE49-F238E27FC236}">
                <a16:creationId xmlns:a16="http://schemas.microsoft.com/office/drawing/2014/main" xmlns="" id="{3AF72C3E-9200-40C1-A1CE-0CF406F31A43}"/>
              </a:ext>
            </a:extLst>
          </p:cNvPr>
          <p:cNvSpPr txBox="1"/>
          <p:nvPr/>
        </p:nvSpPr>
        <p:spPr>
          <a:xfrm>
            <a:off x="8811284" y="3284984"/>
            <a:ext cx="3024336" cy="584775"/>
          </a:xfrm>
          <a:prstGeom prst="rect">
            <a:avLst/>
          </a:prstGeom>
          <a:solidFill>
            <a:schemeClr val="bg1">
              <a:lumMod val="95000"/>
            </a:schemeClr>
          </a:solidFill>
          <a:ln w="28575">
            <a:solidFill>
              <a:srgbClr val="002060"/>
            </a:solidFill>
          </a:ln>
        </p:spPr>
        <p:txBody>
          <a:bodyPr wrap="square" rtlCol="0">
            <a:spAutoFit/>
          </a:bodyPr>
          <a:lstStyle/>
          <a:p>
            <a:pPr algn="ctr" rtl="1"/>
            <a:r>
              <a:rPr lang="ar-MA" sz="3200" b="1" dirty="0">
                <a:latin typeface="Sakkal Majalla" panose="02000000000000000000" pitchFamily="2" charset="-78"/>
                <a:cs typeface="Sakkal Majalla" panose="02000000000000000000" pitchFamily="2" charset="-78"/>
              </a:rPr>
              <a:t>النمذجة</a:t>
            </a:r>
            <a:endParaRPr lang="fr-FR" sz="3200" b="1" dirty="0">
              <a:latin typeface="Sakkal Majalla" panose="02000000000000000000" pitchFamily="2" charset="-78"/>
              <a:cs typeface="Sakkal Majalla" panose="02000000000000000000" pitchFamily="2" charset="-78"/>
            </a:endParaRPr>
          </a:p>
        </p:txBody>
      </p:sp>
      <p:sp>
        <p:nvSpPr>
          <p:cNvPr id="6" name="ZoneTexte 5">
            <a:extLst>
              <a:ext uri="{FF2B5EF4-FFF2-40B4-BE49-F238E27FC236}">
                <a16:creationId xmlns:a16="http://schemas.microsoft.com/office/drawing/2014/main" xmlns="" id="{BECB4E05-08D7-4072-A005-1B45DB1A1922}"/>
              </a:ext>
            </a:extLst>
          </p:cNvPr>
          <p:cNvSpPr txBox="1"/>
          <p:nvPr/>
        </p:nvSpPr>
        <p:spPr>
          <a:xfrm rot="2059009">
            <a:off x="7299115" y="5552233"/>
            <a:ext cx="3024336" cy="584775"/>
          </a:xfrm>
          <a:prstGeom prst="rect">
            <a:avLst/>
          </a:prstGeom>
          <a:solidFill>
            <a:schemeClr val="bg1">
              <a:lumMod val="95000"/>
            </a:schemeClr>
          </a:solidFill>
          <a:ln w="28575">
            <a:solidFill>
              <a:srgbClr val="002060"/>
            </a:solidFill>
          </a:ln>
        </p:spPr>
        <p:txBody>
          <a:bodyPr wrap="square" rtlCol="0">
            <a:spAutoFit/>
          </a:bodyPr>
          <a:lstStyle/>
          <a:p>
            <a:pPr algn="ctr" rtl="1"/>
            <a:r>
              <a:rPr lang="ar-MA" sz="3200" b="1" dirty="0">
                <a:latin typeface="Sakkal Majalla" panose="02000000000000000000" pitchFamily="2" charset="-78"/>
                <a:cs typeface="Sakkal Majalla" panose="02000000000000000000" pitchFamily="2" charset="-78"/>
              </a:rPr>
              <a:t>المناولة</a:t>
            </a:r>
            <a:endParaRPr lang="fr-FR" sz="3200" b="1" dirty="0">
              <a:latin typeface="Sakkal Majalla" panose="02000000000000000000" pitchFamily="2" charset="-78"/>
              <a:cs typeface="Sakkal Majalla" panose="02000000000000000000" pitchFamily="2" charset="-78"/>
            </a:endParaRPr>
          </a:p>
        </p:txBody>
      </p:sp>
      <p:sp>
        <p:nvSpPr>
          <p:cNvPr id="7" name="ZoneTexte 6">
            <a:extLst>
              <a:ext uri="{FF2B5EF4-FFF2-40B4-BE49-F238E27FC236}">
                <a16:creationId xmlns:a16="http://schemas.microsoft.com/office/drawing/2014/main" xmlns="" id="{3E3D44B3-3D7A-4B4D-9796-72C95017AA54}"/>
              </a:ext>
            </a:extLst>
          </p:cNvPr>
          <p:cNvSpPr txBox="1"/>
          <p:nvPr/>
        </p:nvSpPr>
        <p:spPr>
          <a:xfrm>
            <a:off x="356380" y="3214941"/>
            <a:ext cx="3024336" cy="584775"/>
          </a:xfrm>
          <a:prstGeom prst="rect">
            <a:avLst/>
          </a:prstGeom>
          <a:solidFill>
            <a:schemeClr val="bg1">
              <a:lumMod val="95000"/>
            </a:schemeClr>
          </a:solidFill>
          <a:ln w="28575">
            <a:solidFill>
              <a:srgbClr val="002060"/>
            </a:solidFill>
          </a:ln>
        </p:spPr>
        <p:txBody>
          <a:bodyPr wrap="square" rtlCol="0">
            <a:spAutoFit/>
          </a:bodyPr>
          <a:lstStyle/>
          <a:p>
            <a:pPr algn="ctr" rtl="1"/>
            <a:r>
              <a:rPr lang="ar-MA" sz="3200" b="1" dirty="0">
                <a:latin typeface="Sakkal Majalla" panose="02000000000000000000" pitchFamily="2" charset="-78"/>
                <a:cs typeface="Sakkal Majalla" panose="02000000000000000000" pitchFamily="2" charset="-78"/>
              </a:rPr>
              <a:t>البحث التوثيقي</a:t>
            </a:r>
            <a:endParaRPr lang="fr-FR" sz="3200" b="1" dirty="0">
              <a:latin typeface="Sakkal Majalla" panose="02000000000000000000" pitchFamily="2" charset="-78"/>
              <a:cs typeface="Sakkal Majalla" panose="02000000000000000000" pitchFamily="2" charset="-78"/>
            </a:endParaRPr>
          </a:p>
        </p:txBody>
      </p:sp>
      <p:sp>
        <p:nvSpPr>
          <p:cNvPr id="8" name="ZoneTexte 7">
            <a:extLst>
              <a:ext uri="{FF2B5EF4-FFF2-40B4-BE49-F238E27FC236}">
                <a16:creationId xmlns:a16="http://schemas.microsoft.com/office/drawing/2014/main" xmlns="" id="{750ACDC2-AAD5-4951-8A0B-C00FB7C6CD65}"/>
              </a:ext>
            </a:extLst>
          </p:cNvPr>
          <p:cNvSpPr txBox="1"/>
          <p:nvPr/>
        </p:nvSpPr>
        <p:spPr>
          <a:xfrm rot="20438935">
            <a:off x="7331592" y="1014648"/>
            <a:ext cx="3024336" cy="584775"/>
          </a:xfrm>
          <a:prstGeom prst="rect">
            <a:avLst/>
          </a:prstGeom>
          <a:solidFill>
            <a:schemeClr val="bg1">
              <a:lumMod val="95000"/>
            </a:schemeClr>
          </a:solidFill>
          <a:ln w="28575">
            <a:solidFill>
              <a:srgbClr val="002060"/>
            </a:solidFill>
          </a:ln>
        </p:spPr>
        <p:txBody>
          <a:bodyPr wrap="square" rtlCol="0">
            <a:spAutoFit/>
          </a:bodyPr>
          <a:lstStyle/>
          <a:p>
            <a:pPr algn="ctr" rtl="1"/>
            <a:r>
              <a:rPr lang="ar-MA" sz="3200" b="1" dirty="0">
                <a:latin typeface="Sakkal Majalla" panose="02000000000000000000" pitchFamily="2" charset="-78"/>
                <a:cs typeface="Sakkal Majalla" panose="02000000000000000000" pitchFamily="2" charset="-78"/>
              </a:rPr>
              <a:t>الملاحظة</a:t>
            </a:r>
            <a:endParaRPr lang="fr-FR" sz="3200" b="1" dirty="0">
              <a:latin typeface="Sakkal Majalla" panose="02000000000000000000" pitchFamily="2" charset="-78"/>
              <a:cs typeface="Sakkal Majalla" panose="02000000000000000000" pitchFamily="2" charset="-78"/>
            </a:endParaRPr>
          </a:p>
        </p:txBody>
      </p:sp>
      <p:pic>
        <p:nvPicPr>
          <p:cNvPr id="10" name="Image 9">
            <a:extLst>
              <a:ext uri="{FF2B5EF4-FFF2-40B4-BE49-F238E27FC236}">
                <a16:creationId xmlns:a16="http://schemas.microsoft.com/office/drawing/2014/main" xmlns="" id="{7345C58B-66BB-40FB-A876-35C2473E7B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470" y="2214393"/>
            <a:ext cx="4725059" cy="2429214"/>
          </a:xfrm>
          <a:prstGeom prst="rect">
            <a:avLst/>
          </a:prstGeom>
        </p:spPr>
      </p:pic>
    </p:spTree>
    <p:extLst>
      <p:ext uri="{BB962C8B-B14F-4D97-AF65-F5344CB8AC3E}">
        <p14:creationId xmlns:p14="http://schemas.microsoft.com/office/powerpoint/2010/main" val="149816542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2383DFFE-9BE8-4A10-AE3D-96E3327C580F}"/>
              </a:ext>
            </a:extLst>
          </p:cNvPr>
          <p:cNvSpPr txBox="1"/>
          <p:nvPr/>
        </p:nvSpPr>
        <p:spPr>
          <a:xfrm>
            <a:off x="3791744" y="0"/>
            <a:ext cx="5328592" cy="523220"/>
          </a:xfrm>
          <a:prstGeom prst="rect">
            <a:avLst/>
          </a:prstGeom>
          <a:solidFill>
            <a:srgbClr val="002060"/>
          </a:solidFill>
        </p:spPr>
        <p:txBody>
          <a:bodyPr wrap="square" rtlCol="0">
            <a:spAutoFit/>
          </a:bodyPr>
          <a:lstStyle/>
          <a:p>
            <a:pPr algn="ctr" rtl="1"/>
            <a:r>
              <a:rPr lang="ar-MA" sz="2800" dirty="0">
                <a:solidFill>
                  <a:schemeClr val="bg1"/>
                </a:solidFill>
                <a:cs typeface="Khalid Art bold" pitchFamily="2" charset="-78"/>
              </a:rPr>
              <a:t>مستويات نهج التقصي</a:t>
            </a:r>
            <a:endParaRPr lang="fr-FR" sz="2800" dirty="0">
              <a:solidFill>
                <a:schemeClr val="bg1"/>
              </a:solidFill>
              <a:cs typeface="Khalid Art bold" pitchFamily="2" charset="-78"/>
            </a:endParaRPr>
          </a:p>
        </p:txBody>
      </p:sp>
      <p:cxnSp>
        <p:nvCxnSpPr>
          <p:cNvPr id="4" name="Connecteur : en angle 3">
            <a:extLst>
              <a:ext uri="{FF2B5EF4-FFF2-40B4-BE49-F238E27FC236}">
                <a16:creationId xmlns:a16="http://schemas.microsoft.com/office/drawing/2014/main" xmlns="" id="{FD8C619E-0121-4B1F-A3C8-3C7613CA2C9F}"/>
              </a:ext>
            </a:extLst>
          </p:cNvPr>
          <p:cNvCxnSpPr/>
          <p:nvPr/>
        </p:nvCxnSpPr>
        <p:spPr bwMode="auto">
          <a:xfrm>
            <a:off x="479376" y="1310471"/>
            <a:ext cx="3456384" cy="1455941"/>
          </a:xfrm>
          <a:prstGeom prst="bent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ZoneTexte 8">
            <a:extLst>
              <a:ext uri="{FF2B5EF4-FFF2-40B4-BE49-F238E27FC236}">
                <a16:creationId xmlns:a16="http://schemas.microsoft.com/office/drawing/2014/main" xmlns="" id="{12DD5338-71D5-4F48-B48D-69D4FF1B2DF2}"/>
              </a:ext>
            </a:extLst>
          </p:cNvPr>
          <p:cNvSpPr txBox="1"/>
          <p:nvPr/>
        </p:nvSpPr>
        <p:spPr>
          <a:xfrm>
            <a:off x="6649995" y="2216824"/>
            <a:ext cx="1872208" cy="523220"/>
          </a:xfrm>
          <a:prstGeom prst="rect">
            <a:avLst/>
          </a:prstGeom>
          <a:noFill/>
        </p:spPr>
        <p:txBody>
          <a:bodyPr wrap="square" rtlCol="0">
            <a:spAutoFit/>
          </a:bodyPr>
          <a:lstStyle/>
          <a:p>
            <a:pPr algn="r" rtl="1"/>
            <a:r>
              <a:rPr lang="ar-MA" sz="2800" b="1" dirty="0">
                <a:solidFill>
                  <a:srgbClr val="FF0000"/>
                </a:solidFill>
                <a:latin typeface="Sakkal Majalla" panose="02000000000000000000" pitchFamily="2" charset="-78"/>
                <a:cs typeface="Sakkal Majalla" panose="02000000000000000000" pitchFamily="2" charset="-78"/>
              </a:rPr>
              <a:t>المستوى 0</a:t>
            </a:r>
            <a:endParaRPr lang="fr-FR" sz="2800" b="1" dirty="0">
              <a:solidFill>
                <a:srgbClr val="FF0000"/>
              </a:solidFill>
              <a:latin typeface="Sakkal Majalla" panose="02000000000000000000" pitchFamily="2" charset="-78"/>
              <a:cs typeface="Sakkal Majalla" panose="02000000000000000000" pitchFamily="2" charset="-78"/>
            </a:endParaRPr>
          </a:p>
        </p:txBody>
      </p:sp>
      <p:sp>
        <p:nvSpPr>
          <p:cNvPr id="10" name="Rectangle 9">
            <a:extLst>
              <a:ext uri="{FF2B5EF4-FFF2-40B4-BE49-F238E27FC236}">
                <a16:creationId xmlns:a16="http://schemas.microsoft.com/office/drawing/2014/main" xmlns="" id="{FB705AB4-9696-4D2E-8F3E-7D8CE8F58513}"/>
              </a:ext>
            </a:extLst>
          </p:cNvPr>
          <p:cNvSpPr/>
          <p:nvPr/>
        </p:nvSpPr>
        <p:spPr>
          <a:xfrm>
            <a:off x="2327666" y="1196752"/>
            <a:ext cx="2928156" cy="1569660"/>
          </a:xfrm>
          <a:prstGeom prst="rect">
            <a:avLst/>
          </a:prstGeom>
        </p:spPr>
        <p:txBody>
          <a:bodyPr wrap="square">
            <a:spAutoFit/>
          </a:bodyPr>
          <a:lstStyle/>
          <a:p>
            <a:pPr algn="justLow" rtl="1" eaLnBrk="1" hangingPunct="1"/>
            <a:r>
              <a:rPr lang="ar-MA" altLang="zh-CN" sz="2400" dirty="0">
                <a:latin typeface="Sakkal Majalla" panose="02000000000000000000" pitchFamily="2" charset="-78"/>
                <a:cs typeface="Sakkal Majalla" panose="02000000000000000000" pitchFamily="2" charset="-78"/>
              </a:rPr>
              <a:t>يعرف </a:t>
            </a:r>
            <a:r>
              <a:rPr lang="ar-MA" altLang="zh-CN" sz="2400" dirty="0">
                <a:solidFill>
                  <a:srgbClr val="00B050"/>
                </a:solidFill>
                <a:latin typeface="Sakkal Majalla" panose="02000000000000000000" pitchFamily="2" charset="-78"/>
                <a:cs typeface="Sakkal Majalla" panose="02000000000000000000" pitchFamily="2" charset="-78"/>
              </a:rPr>
              <a:t>بالتقصي </a:t>
            </a:r>
            <a:r>
              <a:rPr lang="ar-MA" altLang="zh-CN" sz="2400" u="sng" dirty="0">
                <a:solidFill>
                  <a:srgbClr val="00B050"/>
                </a:solidFill>
                <a:latin typeface="Sakkal Majalla" panose="02000000000000000000" pitchFamily="2" charset="-78"/>
                <a:cs typeface="Sakkal Majalla" panose="02000000000000000000" pitchFamily="2" charset="-78"/>
              </a:rPr>
              <a:t>الموجه</a:t>
            </a:r>
            <a:r>
              <a:rPr lang="ar-MA" altLang="zh-CN" sz="2400" dirty="0">
                <a:latin typeface="Sakkal Majalla" panose="02000000000000000000" pitchFamily="2" charset="-78"/>
                <a:cs typeface="Sakkal Majalla" panose="02000000000000000000" pitchFamily="2" charset="-78"/>
              </a:rPr>
              <a:t>، وفيه يحدد الم</a:t>
            </a:r>
            <a:r>
              <a:rPr lang="ar-SA" altLang="zh-CN" sz="2400" dirty="0">
                <a:latin typeface="Sakkal Majalla" panose="02000000000000000000" pitchFamily="2" charset="-78"/>
                <a:cs typeface="Sakkal Majalla" panose="02000000000000000000" pitchFamily="2" charset="-78"/>
              </a:rPr>
              <a:t>درس</a:t>
            </a:r>
            <a:r>
              <a:rPr lang="ar-MA" altLang="zh-CN" sz="2400" dirty="0">
                <a:latin typeface="Sakkal Majalla" panose="02000000000000000000" pitchFamily="2" charset="-78"/>
                <a:cs typeface="Sakkal Majalla" panose="02000000000000000000" pitchFamily="2" charset="-78"/>
              </a:rPr>
              <a:t> المشكلة، ويقوم التلاميذ بتحديد الإجراءات التي تمكنهم من التوصل إلى الحل.</a:t>
            </a:r>
          </a:p>
        </p:txBody>
      </p:sp>
      <p:sp>
        <p:nvSpPr>
          <p:cNvPr id="13" name="Rectangle 12">
            <a:extLst>
              <a:ext uri="{FF2B5EF4-FFF2-40B4-BE49-F238E27FC236}">
                <a16:creationId xmlns:a16="http://schemas.microsoft.com/office/drawing/2014/main" xmlns="" id="{D56429F3-8316-4C60-9823-A9147E64E236}"/>
              </a:ext>
            </a:extLst>
          </p:cNvPr>
          <p:cNvSpPr/>
          <p:nvPr/>
        </p:nvSpPr>
        <p:spPr>
          <a:xfrm>
            <a:off x="2251314" y="4416109"/>
            <a:ext cx="3004508" cy="1569660"/>
          </a:xfrm>
          <a:prstGeom prst="rect">
            <a:avLst/>
          </a:prstGeom>
        </p:spPr>
        <p:txBody>
          <a:bodyPr wrap="square">
            <a:spAutoFit/>
          </a:bodyPr>
          <a:lstStyle/>
          <a:p>
            <a:pPr algn="r" rtl="1"/>
            <a:r>
              <a:rPr lang="ar-MA" altLang="zh-CN" sz="2400" dirty="0">
                <a:latin typeface="Sakkal Majalla" panose="02000000000000000000" pitchFamily="2" charset="-78"/>
                <a:cs typeface="Sakkal Majalla" panose="02000000000000000000" pitchFamily="2" charset="-78"/>
              </a:rPr>
              <a:t>يعرف </a:t>
            </a:r>
            <a:r>
              <a:rPr lang="ar-MA" altLang="zh-CN" sz="2400" dirty="0">
                <a:solidFill>
                  <a:srgbClr val="00B050"/>
                </a:solidFill>
                <a:latin typeface="Sakkal Majalla" panose="02000000000000000000" pitchFamily="2" charset="-78"/>
                <a:cs typeface="Sakkal Majalla" panose="02000000000000000000" pitchFamily="2" charset="-78"/>
              </a:rPr>
              <a:t>بالتقصي </a:t>
            </a:r>
            <a:r>
              <a:rPr lang="ar-MA" altLang="zh-CN" sz="2400" u="sng" dirty="0">
                <a:solidFill>
                  <a:srgbClr val="00B050"/>
                </a:solidFill>
                <a:latin typeface="Sakkal Majalla" panose="02000000000000000000" pitchFamily="2" charset="-78"/>
                <a:cs typeface="Sakkal Majalla" panose="02000000000000000000" pitchFamily="2" charset="-78"/>
              </a:rPr>
              <a:t>المفتوح</a:t>
            </a:r>
            <a:r>
              <a:rPr lang="ar-MA" altLang="zh-CN" sz="2400" dirty="0">
                <a:latin typeface="Sakkal Majalla" panose="02000000000000000000" pitchFamily="2" charset="-78"/>
                <a:cs typeface="Sakkal Majalla" panose="02000000000000000000" pitchFamily="2" charset="-78"/>
              </a:rPr>
              <a:t>، وفيه يصوغ التلاميذ المشكلة، ويحددون الإجراءات  التي تمكنهم من التوصل إلى الحل.</a:t>
            </a:r>
            <a:endParaRPr lang="fr-FR" sz="2400" dirty="0">
              <a:latin typeface="Sakkal Majalla" panose="02000000000000000000" pitchFamily="2" charset="-78"/>
              <a:cs typeface="Sakkal Majalla" panose="02000000000000000000" pitchFamily="2" charset="-78"/>
            </a:endParaRPr>
          </a:p>
        </p:txBody>
      </p:sp>
      <p:sp>
        <p:nvSpPr>
          <p:cNvPr id="16" name="ZoneTexte 15">
            <a:extLst>
              <a:ext uri="{FF2B5EF4-FFF2-40B4-BE49-F238E27FC236}">
                <a16:creationId xmlns:a16="http://schemas.microsoft.com/office/drawing/2014/main" xmlns="" id="{88EF849A-FB28-4F12-9A82-956204C0D8C3}"/>
              </a:ext>
            </a:extLst>
          </p:cNvPr>
          <p:cNvSpPr txBox="1"/>
          <p:nvPr/>
        </p:nvSpPr>
        <p:spPr>
          <a:xfrm>
            <a:off x="71500" y="1719972"/>
            <a:ext cx="1872208" cy="523220"/>
          </a:xfrm>
          <a:prstGeom prst="rect">
            <a:avLst/>
          </a:prstGeom>
          <a:noFill/>
        </p:spPr>
        <p:txBody>
          <a:bodyPr wrap="square" rtlCol="0">
            <a:spAutoFit/>
          </a:bodyPr>
          <a:lstStyle/>
          <a:p>
            <a:pPr algn="r" rtl="1"/>
            <a:r>
              <a:rPr lang="ar-MA" sz="2800" b="1" dirty="0">
                <a:solidFill>
                  <a:srgbClr val="FF0000"/>
                </a:solidFill>
                <a:latin typeface="Sakkal Majalla" panose="02000000000000000000" pitchFamily="2" charset="-78"/>
                <a:cs typeface="Sakkal Majalla" panose="02000000000000000000" pitchFamily="2" charset="-78"/>
              </a:rPr>
              <a:t>المستوى 3</a:t>
            </a:r>
            <a:endParaRPr lang="fr-FR" sz="2800" b="1" dirty="0">
              <a:solidFill>
                <a:srgbClr val="FF0000"/>
              </a:solidFill>
              <a:latin typeface="Sakkal Majalla" panose="02000000000000000000" pitchFamily="2" charset="-78"/>
              <a:cs typeface="Sakkal Majalla" panose="02000000000000000000" pitchFamily="2" charset="-78"/>
            </a:endParaRPr>
          </a:p>
        </p:txBody>
      </p:sp>
      <p:cxnSp>
        <p:nvCxnSpPr>
          <p:cNvPr id="17" name="Connecteur : en angle 16">
            <a:extLst>
              <a:ext uri="{FF2B5EF4-FFF2-40B4-BE49-F238E27FC236}">
                <a16:creationId xmlns:a16="http://schemas.microsoft.com/office/drawing/2014/main" xmlns="" id="{DF6A1181-6AF0-4594-861C-FB7D8865BCCD}"/>
              </a:ext>
            </a:extLst>
          </p:cNvPr>
          <p:cNvCxnSpPr/>
          <p:nvPr/>
        </p:nvCxnSpPr>
        <p:spPr bwMode="auto">
          <a:xfrm>
            <a:off x="487118" y="4596087"/>
            <a:ext cx="3456384" cy="1455941"/>
          </a:xfrm>
          <a:prstGeom prst="bent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ZoneTexte 17">
            <a:extLst>
              <a:ext uri="{FF2B5EF4-FFF2-40B4-BE49-F238E27FC236}">
                <a16:creationId xmlns:a16="http://schemas.microsoft.com/office/drawing/2014/main" xmlns="" id="{46CA777A-FD90-498A-8F24-A461518A91D7}"/>
              </a:ext>
            </a:extLst>
          </p:cNvPr>
          <p:cNvSpPr txBox="1"/>
          <p:nvPr/>
        </p:nvSpPr>
        <p:spPr>
          <a:xfrm>
            <a:off x="141562" y="4939329"/>
            <a:ext cx="1872208" cy="523220"/>
          </a:xfrm>
          <a:prstGeom prst="rect">
            <a:avLst/>
          </a:prstGeom>
          <a:noFill/>
        </p:spPr>
        <p:txBody>
          <a:bodyPr wrap="square" rtlCol="0">
            <a:spAutoFit/>
          </a:bodyPr>
          <a:lstStyle/>
          <a:p>
            <a:pPr algn="r" rtl="1"/>
            <a:r>
              <a:rPr lang="ar-MA" sz="2800" b="1" dirty="0">
                <a:solidFill>
                  <a:srgbClr val="FF0000"/>
                </a:solidFill>
                <a:latin typeface="Sakkal Majalla" panose="02000000000000000000" pitchFamily="2" charset="-78"/>
                <a:cs typeface="Sakkal Majalla" panose="02000000000000000000" pitchFamily="2" charset="-78"/>
              </a:rPr>
              <a:t>المستوى 4</a:t>
            </a:r>
            <a:endParaRPr lang="fr-FR" sz="2800" b="1" dirty="0">
              <a:solidFill>
                <a:srgbClr val="FF0000"/>
              </a:solidFill>
              <a:latin typeface="Sakkal Majalla" panose="02000000000000000000" pitchFamily="2" charset="-78"/>
              <a:cs typeface="Sakkal Majalla" panose="02000000000000000000" pitchFamily="2" charset="-78"/>
            </a:endParaRPr>
          </a:p>
        </p:txBody>
      </p:sp>
      <p:cxnSp>
        <p:nvCxnSpPr>
          <p:cNvPr id="19" name="Connecteur : en angle 18">
            <a:extLst>
              <a:ext uri="{FF2B5EF4-FFF2-40B4-BE49-F238E27FC236}">
                <a16:creationId xmlns:a16="http://schemas.microsoft.com/office/drawing/2014/main" xmlns="" id="{97F267A1-AB07-4EB1-A490-DC99230A994F}"/>
              </a:ext>
            </a:extLst>
          </p:cNvPr>
          <p:cNvCxnSpPr/>
          <p:nvPr/>
        </p:nvCxnSpPr>
        <p:spPr bwMode="auto">
          <a:xfrm>
            <a:off x="6959971" y="1961870"/>
            <a:ext cx="3456384" cy="1455941"/>
          </a:xfrm>
          <a:prstGeom prst="bent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necteur : en angle 19">
            <a:extLst>
              <a:ext uri="{FF2B5EF4-FFF2-40B4-BE49-F238E27FC236}">
                <a16:creationId xmlns:a16="http://schemas.microsoft.com/office/drawing/2014/main" xmlns="" id="{3F0FBF44-B816-45E9-B958-AF75E7D03F1A}"/>
              </a:ext>
            </a:extLst>
          </p:cNvPr>
          <p:cNvCxnSpPr/>
          <p:nvPr/>
        </p:nvCxnSpPr>
        <p:spPr bwMode="auto">
          <a:xfrm>
            <a:off x="6959971" y="4734579"/>
            <a:ext cx="3456384" cy="1455941"/>
          </a:xfrm>
          <a:prstGeom prst="bent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ZoneTexte 20">
            <a:extLst>
              <a:ext uri="{FF2B5EF4-FFF2-40B4-BE49-F238E27FC236}">
                <a16:creationId xmlns:a16="http://schemas.microsoft.com/office/drawing/2014/main" xmlns="" id="{188FF7C0-217E-4616-9A54-18A2D9C5B925}"/>
              </a:ext>
            </a:extLst>
          </p:cNvPr>
          <p:cNvSpPr txBox="1"/>
          <p:nvPr/>
        </p:nvSpPr>
        <p:spPr>
          <a:xfrm>
            <a:off x="6649995" y="5086085"/>
            <a:ext cx="1872208" cy="523220"/>
          </a:xfrm>
          <a:prstGeom prst="rect">
            <a:avLst/>
          </a:prstGeom>
          <a:noFill/>
        </p:spPr>
        <p:txBody>
          <a:bodyPr wrap="square" rtlCol="0">
            <a:spAutoFit/>
          </a:bodyPr>
          <a:lstStyle/>
          <a:p>
            <a:pPr algn="r" rtl="1"/>
            <a:r>
              <a:rPr lang="ar-MA" sz="2800" b="1" dirty="0">
                <a:solidFill>
                  <a:srgbClr val="FF0000"/>
                </a:solidFill>
                <a:latin typeface="Sakkal Majalla" panose="02000000000000000000" pitchFamily="2" charset="-78"/>
                <a:cs typeface="Sakkal Majalla" panose="02000000000000000000" pitchFamily="2" charset="-78"/>
              </a:rPr>
              <a:t>المستوى 1</a:t>
            </a:r>
            <a:endParaRPr lang="fr-FR" sz="2800" b="1" dirty="0">
              <a:solidFill>
                <a:srgbClr val="FF0000"/>
              </a:solidFill>
              <a:latin typeface="Sakkal Majalla" panose="02000000000000000000" pitchFamily="2" charset="-78"/>
              <a:cs typeface="Sakkal Majalla" panose="02000000000000000000" pitchFamily="2" charset="-78"/>
            </a:endParaRPr>
          </a:p>
        </p:txBody>
      </p:sp>
      <p:sp>
        <p:nvSpPr>
          <p:cNvPr id="22" name="Rectangle 21">
            <a:extLst>
              <a:ext uri="{FF2B5EF4-FFF2-40B4-BE49-F238E27FC236}">
                <a16:creationId xmlns:a16="http://schemas.microsoft.com/office/drawing/2014/main" xmlns="" id="{6A74FFFF-A29A-431B-9569-6DC71D706A0E}"/>
              </a:ext>
            </a:extLst>
          </p:cNvPr>
          <p:cNvSpPr/>
          <p:nvPr/>
        </p:nvSpPr>
        <p:spPr>
          <a:xfrm>
            <a:off x="8832179" y="987605"/>
            <a:ext cx="2592542" cy="2308324"/>
          </a:xfrm>
          <a:prstGeom prst="rect">
            <a:avLst/>
          </a:prstGeom>
        </p:spPr>
        <p:txBody>
          <a:bodyPr wrap="square">
            <a:spAutoFit/>
          </a:bodyPr>
          <a:lstStyle/>
          <a:p>
            <a:pPr algn="just" rtl="1"/>
            <a:r>
              <a:rPr lang="ar-SA" altLang="fr-FR" sz="2400" dirty="0">
                <a:latin typeface="Sakkal Majalla" panose="02000000000000000000" pitchFamily="2" charset="-78"/>
                <a:cs typeface="Sakkal Majalla" panose="02000000000000000000" pitchFamily="2" charset="-78"/>
              </a:rPr>
              <a:t>يعرف </a:t>
            </a:r>
            <a:r>
              <a:rPr lang="ar-SA" altLang="fr-FR" sz="2400" dirty="0">
                <a:solidFill>
                  <a:srgbClr val="00B050"/>
                </a:solidFill>
                <a:latin typeface="Sakkal Majalla" panose="02000000000000000000" pitchFamily="2" charset="-78"/>
                <a:cs typeface="Sakkal Majalla" panose="02000000000000000000" pitchFamily="2" charset="-78"/>
              </a:rPr>
              <a:t>بتقصي</a:t>
            </a:r>
            <a:r>
              <a:rPr lang="ar-SA" altLang="fr-FR" sz="2400" dirty="0">
                <a:latin typeface="Sakkal Majalla" panose="02000000000000000000" pitchFamily="2" charset="-78"/>
                <a:cs typeface="Sakkal Majalla" panose="02000000000000000000" pitchFamily="2" charset="-78"/>
              </a:rPr>
              <a:t> </a:t>
            </a:r>
            <a:r>
              <a:rPr lang="ar-SA" altLang="fr-FR" sz="2400" dirty="0">
                <a:solidFill>
                  <a:srgbClr val="00B050"/>
                </a:solidFill>
                <a:latin typeface="Sakkal Majalla" panose="02000000000000000000" pitchFamily="2" charset="-78"/>
                <a:cs typeface="Sakkal Majalla" panose="02000000000000000000" pitchFamily="2" charset="-78"/>
              </a:rPr>
              <a:t>التأكيد</a:t>
            </a:r>
            <a:r>
              <a:rPr lang="ar-SA" altLang="fr-FR" sz="2400" dirty="0">
                <a:latin typeface="Sakkal Majalla" panose="02000000000000000000" pitchFamily="2" charset="-78"/>
                <a:cs typeface="Sakkal Majalla" panose="02000000000000000000" pitchFamily="2" charset="-78"/>
              </a:rPr>
              <a:t> أو  التحقق  وفيه يبرهن التلميذ المبدأ العلمي من خلال القيام بنشاط تكون فيه المشكلة والإجراءات  والنتيجة محددة سلفا من قبل المدرس(ة )</a:t>
            </a:r>
            <a:r>
              <a:rPr lang="ar-MA" altLang="fr-FR" sz="2400" dirty="0">
                <a:latin typeface="Sakkal Majalla" panose="02000000000000000000" pitchFamily="2" charset="-78"/>
                <a:cs typeface="Sakkal Majalla" panose="02000000000000000000" pitchFamily="2" charset="-78"/>
              </a:rPr>
              <a:t>.</a:t>
            </a:r>
          </a:p>
        </p:txBody>
      </p:sp>
      <p:sp>
        <p:nvSpPr>
          <p:cNvPr id="23" name="Rectangle 22">
            <a:extLst>
              <a:ext uri="{FF2B5EF4-FFF2-40B4-BE49-F238E27FC236}">
                <a16:creationId xmlns:a16="http://schemas.microsoft.com/office/drawing/2014/main" xmlns="" id="{80792A0C-BCDB-41F5-89F1-4A5F3D70953B}"/>
              </a:ext>
            </a:extLst>
          </p:cNvPr>
          <p:cNvSpPr/>
          <p:nvPr/>
        </p:nvSpPr>
        <p:spPr>
          <a:xfrm>
            <a:off x="8698260" y="4116589"/>
            <a:ext cx="2495600" cy="1938992"/>
          </a:xfrm>
          <a:prstGeom prst="rect">
            <a:avLst/>
          </a:prstGeom>
        </p:spPr>
        <p:txBody>
          <a:bodyPr wrap="square">
            <a:spAutoFit/>
          </a:bodyPr>
          <a:lstStyle/>
          <a:p>
            <a:pPr algn="r" rtl="1"/>
            <a:r>
              <a:rPr lang="ar-SA" altLang="fr-FR" sz="2400" dirty="0">
                <a:latin typeface="Sakkal Majalla" panose="02000000000000000000" pitchFamily="2" charset="-78"/>
                <a:cs typeface="Sakkal Majalla" panose="02000000000000000000" pitchFamily="2" charset="-78"/>
              </a:rPr>
              <a:t>يعرف </a:t>
            </a:r>
            <a:r>
              <a:rPr lang="ar-SA" altLang="fr-FR" sz="2400" dirty="0">
                <a:solidFill>
                  <a:srgbClr val="00B050"/>
                </a:solidFill>
                <a:latin typeface="Sakkal Majalla" panose="02000000000000000000" pitchFamily="2" charset="-78"/>
                <a:cs typeface="Sakkal Majalla" panose="02000000000000000000" pitchFamily="2" charset="-78"/>
              </a:rPr>
              <a:t>بالتقصي المنظم</a:t>
            </a:r>
            <a:r>
              <a:rPr lang="ar-SA" altLang="fr-FR" sz="2400" dirty="0">
                <a:latin typeface="Sakkal Majalla" panose="02000000000000000000" pitchFamily="2" charset="-78"/>
                <a:cs typeface="Sakkal Majalla" panose="02000000000000000000" pitchFamily="2" charset="-78"/>
              </a:rPr>
              <a:t>، حيث المشكلة والإجراءات محددة سلفا من قبل الم</a:t>
            </a:r>
            <a:r>
              <a:rPr lang="ar-MA" altLang="fr-FR" sz="2400" dirty="0">
                <a:latin typeface="Sakkal Majalla" panose="02000000000000000000" pitchFamily="2" charset="-78"/>
                <a:cs typeface="Sakkal Majalla" panose="02000000000000000000" pitchFamily="2" charset="-78"/>
              </a:rPr>
              <a:t>درس(ة)</a:t>
            </a:r>
            <a:r>
              <a:rPr lang="ar-SA" altLang="fr-FR" sz="2400" dirty="0">
                <a:latin typeface="Sakkal Majalla" panose="02000000000000000000" pitchFamily="2" charset="-78"/>
                <a:cs typeface="Sakkal Majalla" panose="02000000000000000000" pitchFamily="2" charset="-78"/>
              </a:rPr>
              <a:t> وعلى التلاميذ اكتشاف الحل</a:t>
            </a:r>
            <a:r>
              <a:rPr lang="ar-MA" altLang="fr-FR" sz="2400" b="1" dirty="0">
                <a:latin typeface="Sakkal Majalla" panose="02000000000000000000" pitchFamily="2" charset="-78"/>
                <a:cs typeface="Sakkal Majalla" panose="02000000000000000000" pitchFamily="2" charset="-78"/>
              </a:rPr>
              <a:t>.</a:t>
            </a:r>
            <a:endParaRPr lang="fr-FR"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5846417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0F9CD0C6-860E-45AE-BCE6-EFF1A944F03D}"/>
              </a:ext>
            </a:extLst>
          </p:cNvPr>
          <p:cNvSpPr txBox="1"/>
          <p:nvPr/>
        </p:nvSpPr>
        <p:spPr>
          <a:xfrm>
            <a:off x="1039318" y="0"/>
            <a:ext cx="11152682" cy="584775"/>
          </a:xfrm>
          <a:prstGeom prst="rect">
            <a:avLst/>
          </a:prstGeom>
          <a:solidFill>
            <a:srgbClr val="002060"/>
          </a:solidFill>
        </p:spPr>
        <p:txBody>
          <a:bodyPr wrap="square" rtlCol="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3200" b="1" i="0" u="none" strike="noStrike" kern="1200" cap="none" spc="0" normalizeH="0" baseline="0" noProof="0" dirty="0">
                <a:ln>
                  <a:noFill/>
                </a:ln>
                <a:solidFill>
                  <a:schemeClr val="bg1"/>
                </a:solidFill>
                <a:effectLst/>
                <a:uLnTx/>
                <a:uFillTx/>
                <a:latin typeface="Sakkal Majalla" panose="02000000000000000000" pitchFamily="2" charset="-78"/>
                <a:ea typeface="+mn-ea"/>
                <a:cs typeface="Sakkal Majalla" panose="02000000000000000000" pitchFamily="2" charset="-78"/>
              </a:rPr>
              <a:t>الخطوات المنهجية لتدبير مواضيع النشاط العلمي باعتماد نهج التقصي</a:t>
            </a:r>
          </a:p>
        </p:txBody>
      </p:sp>
      <p:sp>
        <p:nvSpPr>
          <p:cNvPr id="3" name="Rectangle 2">
            <a:extLst>
              <a:ext uri="{FF2B5EF4-FFF2-40B4-BE49-F238E27FC236}">
                <a16:creationId xmlns:a16="http://schemas.microsoft.com/office/drawing/2014/main" xmlns="" id="{3ED98D04-2BC4-4C73-8BED-F5AB551AAD31}"/>
              </a:ext>
            </a:extLst>
          </p:cNvPr>
          <p:cNvSpPr/>
          <p:nvPr/>
        </p:nvSpPr>
        <p:spPr>
          <a:xfrm>
            <a:off x="1703512" y="920621"/>
            <a:ext cx="9140193" cy="5016758"/>
          </a:xfrm>
          <a:prstGeom prst="rect">
            <a:avLst/>
          </a:prstGeom>
          <a:solidFill>
            <a:schemeClr val="bg1"/>
          </a:solidFill>
        </p:spPr>
        <p:txBody>
          <a:bodyPr wrap="square">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الخطوات المنهجية لتدبير مواضيع النشاط العلمي:</a:t>
            </a:r>
          </a:p>
          <a:p>
            <a:pPr marL="457200" marR="0" lvl="0" indent="-457200" algn="r" defTabSz="914400" rtl="1"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ar-MA" sz="32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أنشطة بناء المفهوم:</a:t>
            </a:r>
            <a:endParaRPr kumimoji="0" lang="ar-MA" sz="32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1- </a:t>
            </a:r>
            <a:r>
              <a:rPr kumimoji="0" lang="ar-MA" sz="28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اختيار وضعية الانطلاق</a:t>
            </a: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 </a:t>
            </a:r>
            <a:r>
              <a:rPr kumimoji="0" lang="ar-MA" sz="24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وضعية مثيرة للتعلم؛</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2- </a:t>
            </a:r>
            <a:r>
              <a:rPr kumimoji="0" lang="ar-MA" sz="28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تملك الوضعية من طرف المتعلمات والمتعلمين  و تحديد المشكل</a:t>
            </a: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3- </a:t>
            </a:r>
            <a:r>
              <a:rPr kumimoji="0" lang="ar-MA" sz="28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بناء و صياغة الفرضيات</a:t>
            </a: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4- </a:t>
            </a:r>
            <a:r>
              <a:rPr kumimoji="0" lang="ar-MA" sz="28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التقصي: </a:t>
            </a:r>
            <a:r>
              <a:rPr kumimoji="0" lang="ar-MA" sz="24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اختبار صحة الفرضيات</a:t>
            </a: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5- </a:t>
            </a:r>
            <a:r>
              <a:rPr kumimoji="0" lang="ar-MA" sz="28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تقديم و تقاسم النتائج</a:t>
            </a: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6-  التعميم</a:t>
            </a: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a:t>
            </a:r>
          </a:p>
          <a:p>
            <a:pPr marL="457200" marR="0" lvl="0" indent="-457200" algn="r" defTabSz="914400" rtl="1"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ar-MA" sz="32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أنشطة التطبيق والتقويم والدعم:</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7- </a:t>
            </a:r>
            <a:r>
              <a:rPr kumimoji="0" lang="ar-MA" sz="28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التقويم و التتبع</a:t>
            </a: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 </a:t>
            </a:r>
            <a:r>
              <a:rPr kumimoji="0" lang="ar-MA" sz="24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استثمار التعلمات المكتسبة.</a:t>
            </a:r>
          </a:p>
          <a:p>
            <a:pPr marL="342900" marR="0" lvl="0" indent="-342900" algn="r" defTabSz="914400" rtl="1"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ar-MA" sz="32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أنشطة الاستثمار والامتداد</a:t>
            </a:r>
          </a:p>
        </p:txBody>
      </p:sp>
    </p:spTree>
    <p:extLst>
      <p:ext uri="{BB962C8B-B14F-4D97-AF65-F5344CB8AC3E}">
        <p14:creationId xmlns:p14="http://schemas.microsoft.com/office/powerpoint/2010/main" val="141752859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52844684-CF35-4F10-9770-790EC7A760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8705" y="116632"/>
            <a:ext cx="5232241" cy="2680902"/>
          </a:xfrm>
          <a:prstGeom prst="rect">
            <a:avLst/>
          </a:prstGeom>
        </p:spPr>
      </p:pic>
      <p:pic>
        <p:nvPicPr>
          <p:cNvPr id="5" name="Image 4">
            <a:extLst>
              <a:ext uri="{FF2B5EF4-FFF2-40B4-BE49-F238E27FC236}">
                <a16:creationId xmlns:a16="http://schemas.microsoft.com/office/drawing/2014/main" xmlns="" id="{6E65A2F5-05B5-40F2-BCC8-99B866C26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706" y="2797534"/>
            <a:ext cx="5259342" cy="4165952"/>
          </a:xfrm>
          <a:prstGeom prst="rect">
            <a:avLst/>
          </a:prstGeom>
        </p:spPr>
      </p:pic>
      <p:sp>
        <p:nvSpPr>
          <p:cNvPr id="6" name="ZoneTexte 5">
            <a:extLst>
              <a:ext uri="{FF2B5EF4-FFF2-40B4-BE49-F238E27FC236}">
                <a16:creationId xmlns:a16="http://schemas.microsoft.com/office/drawing/2014/main" xmlns="" id="{BDFEE47B-15F0-475C-B9B9-123E06737145}"/>
              </a:ext>
            </a:extLst>
          </p:cNvPr>
          <p:cNvSpPr txBox="1"/>
          <p:nvPr/>
        </p:nvSpPr>
        <p:spPr>
          <a:xfrm rot="5400000">
            <a:off x="8532167" y="3198167"/>
            <a:ext cx="6858001" cy="461665"/>
          </a:xfrm>
          <a:prstGeom prst="rect">
            <a:avLst/>
          </a:prstGeom>
          <a:solidFill>
            <a:srgbClr val="FFC000"/>
          </a:solidFill>
        </p:spPr>
        <p:txBody>
          <a:bodyPr wrap="square" rtlCol="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400" b="1" i="0" u="none" strike="noStrike" kern="1200" cap="none" spc="0" normalizeH="0" baseline="0" noProof="0" dirty="0">
                <a:ln>
                  <a:noFill/>
                </a:ln>
                <a:solidFill>
                  <a:srgbClr val="002060"/>
                </a:solidFill>
                <a:effectLst/>
                <a:uLnTx/>
                <a:uFillTx/>
                <a:latin typeface="Sakkal Majalla" panose="02000000000000000000" pitchFamily="2" charset="-78"/>
                <a:ea typeface="+mn-ea"/>
                <a:cs typeface="Sakkal Majalla" panose="02000000000000000000" pitchFamily="2" charset="-78"/>
              </a:rPr>
              <a:t>أنشطة بناء المفهوم</a:t>
            </a:r>
            <a:endParaRPr kumimoji="0" lang="fr-FR" sz="2400" b="1" i="0" u="none" strike="noStrike" kern="1200" cap="none" spc="0" normalizeH="0" baseline="0" noProof="0" dirty="0">
              <a:ln>
                <a:noFill/>
              </a:ln>
              <a:solidFill>
                <a:srgbClr val="002060"/>
              </a:solidFill>
              <a:effectLst/>
              <a:uLnTx/>
              <a:uFillTx/>
              <a:latin typeface="Sakkal Majalla" panose="02000000000000000000" pitchFamily="2" charset="-78"/>
              <a:ea typeface="+mn-ea"/>
              <a:cs typeface="Sakkal Majalla" panose="02000000000000000000" pitchFamily="2" charset="-78"/>
            </a:endParaRPr>
          </a:p>
        </p:txBody>
      </p:sp>
      <p:sp>
        <p:nvSpPr>
          <p:cNvPr id="7" name="Rectangle 6">
            <a:extLst>
              <a:ext uri="{FF2B5EF4-FFF2-40B4-BE49-F238E27FC236}">
                <a16:creationId xmlns:a16="http://schemas.microsoft.com/office/drawing/2014/main" xmlns="" id="{F5A64075-5A26-490C-BF10-EEB0DEAFAB8A}"/>
              </a:ext>
            </a:extLst>
          </p:cNvPr>
          <p:cNvSpPr/>
          <p:nvPr/>
        </p:nvSpPr>
        <p:spPr>
          <a:xfrm>
            <a:off x="6783161" y="0"/>
            <a:ext cx="4966424" cy="461665"/>
          </a:xfrm>
          <a:prstGeom prst="rect">
            <a:avLst/>
          </a:prstGeom>
          <a:solidFill>
            <a:srgbClr val="002060"/>
          </a:solidFill>
        </p:spPr>
        <p:txBody>
          <a:bodyPr wrap="none">
            <a:spAutoFit/>
          </a:bodyPr>
          <a:lstStyle/>
          <a:p>
            <a:pPr algn="ctr" rtl="1">
              <a:defRPr/>
            </a:pPr>
            <a:r>
              <a:rPr lang="ar-MA" sz="2400" dirty="0">
                <a:solidFill>
                  <a:schemeClr val="bg1"/>
                </a:solidFill>
                <a:cs typeface="Khalid Art bold" pitchFamily="2" charset="-78"/>
              </a:rPr>
              <a:t>تصريف نهج التقصي في الممارسة الصفية</a:t>
            </a:r>
            <a:endParaRPr lang="fr-FR" sz="2400" dirty="0">
              <a:solidFill>
                <a:schemeClr val="bg1"/>
              </a:solidFill>
              <a:cs typeface="Khalid Art bold" pitchFamily="2" charset="-78"/>
            </a:endParaRPr>
          </a:p>
        </p:txBody>
      </p:sp>
    </p:spTree>
    <p:extLst>
      <p:ext uri="{BB962C8B-B14F-4D97-AF65-F5344CB8AC3E}">
        <p14:creationId xmlns:p14="http://schemas.microsoft.com/office/powerpoint/2010/main" val="413971386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308DF3D0-76BC-4F12-80C3-2897E20DFE7E}"/>
              </a:ext>
            </a:extLst>
          </p:cNvPr>
          <p:cNvSpPr txBox="1"/>
          <p:nvPr/>
        </p:nvSpPr>
        <p:spPr>
          <a:xfrm>
            <a:off x="0" y="2060848"/>
            <a:ext cx="12192000" cy="2123658"/>
          </a:xfrm>
          <a:prstGeom prst="rect">
            <a:avLst/>
          </a:prstGeom>
          <a:solidFill>
            <a:schemeClr val="accent3">
              <a:lumMod val="95000"/>
            </a:schemeClr>
          </a:solidFill>
        </p:spPr>
        <p:txBody>
          <a:bodyPr wrap="square" rtlCol="0">
            <a:spAutoFit/>
          </a:bodyPr>
          <a:lstStyle/>
          <a:p>
            <a:pPr algn="ctr" rtl="1"/>
            <a:r>
              <a:rPr lang="ar-MA" sz="6600" dirty="0">
                <a:cs typeface="Khalid Art bold" pitchFamily="2" charset="-78"/>
              </a:rPr>
              <a:t>المستجدات المنهاجية </a:t>
            </a:r>
          </a:p>
          <a:p>
            <a:pPr algn="ctr" rtl="1"/>
            <a:r>
              <a:rPr lang="ar-MA" sz="6600" dirty="0">
                <a:cs typeface="Khalid Art bold" pitchFamily="2" charset="-78"/>
              </a:rPr>
              <a:t>لمادة </a:t>
            </a:r>
            <a:r>
              <a:rPr lang="ar-MA" sz="6600" dirty="0">
                <a:solidFill>
                  <a:srgbClr val="FF0000"/>
                </a:solidFill>
                <a:cs typeface="Khalid Art bold" pitchFamily="2" charset="-78"/>
              </a:rPr>
              <a:t>النشاط العلمي</a:t>
            </a:r>
            <a:endParaRPr lang="fr-FR" sz="6600" dirty="0">
              <a:solidFill>
                <a:srgbClr val="FF0000"/>
              </a:solidFill>
              <a:cs typeface="Khalid Art bold" pitchFamily="2" charset="-78"/>
            </a:endParaRPr>
          </a:p>
        </p:txBody>
      </p:sp>
      <p:sp>
        <p:nvSpPr>
          <p:cNvPr id="4" name="Ellipse 3">
            <a:extLst>
              <a:ext uri="{FF2B5EF4-FFF2-40B4-BE49-F238E27FC236}">
                <a16:creationId xmlns:a16="http://schemas.microsoft.com/office/drawing/2014/main" xmlns="" id="{796D8ABE-E733-4A8B-B342-FBCDCB1006E3}"/>
              </a:ext>
            </a:extLst>
          </p:cNvPr>
          <p:cNvSpPr/>
          <p:nvPr/>
        </p:nvSpPr>
        <p:spPr bwMode="auto">
          <a:xfrm>
            <a:off x="5879976" y="980728"/>
            <a:ext cx="792088" cy="720080"/>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MA" sz="3600" b="1" i="0" u="none" strike="noStrike" cap="none" normalizeH="0" baseline="0" dirty="0">
                <a:ln>
                  <a:noFill/>
                </a:ln>
                <a:solidFill>
                  <a:srgbClr val="FF0000"/>
                </a:solidFill>
                <a:effectLst/>
                <a:cs typeface="Khalid Art bold" pitchFamily="2" charset="-78"/>
              </a:rPr>
              <a:t>1</a:t>
            </a:r>
            <a:endParaRPr kumimoji="0" lang="fr-FR" sz="3600" b="1" i="0" u="none" strike="noStrike" cap="none" normalizeH="0" baseline="0" dirty="0">
              <a:ln>
                <a:noFill/>
              </a:ln>
              <a:solidFill>
                <a:srgbClr val="FF0000"/>
              </a:solidFill>
              <a:effectLst/>
              <a:cs typeface="Khalid Art bold" pitchFamily="2" charset="-78"/>
            </a:endParaRPr>
          </a:p>
        </p:txBody>
      </p:sp>
    </p:spTree>
    <p:extLst>
      <p:ext uri="{BB962C8B-B14F-4D97-AF65-F5344CB8AC3E}">
        <p14:creationId xmlns:p14="http://schemas.microsoft.com/office/powerpoint/2010/main" val="303397787"/>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B2CC0FFA-1C0A-428C-8523-1AFC65336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688" y="404664"/>
            <a:ext cx="7209802" cy="3392848"/>
          </a:xfrm>
          <a:prstGeom prst="rect">
            <a:avLst/>
          </a:prstGeom>
        </p:spPr>
      </p:pic>
      <p:sp>
        <p:nvSpPr>
          <p:cNvPr id="4" name="ZoneTexte 3">
            <a:extLst>
              <a:ext uri="{FF2B5EF4-FFF2-40B4-BE49-F238E27FC236}">
                <a16:creationId xmlns:a16="http://schemas.microsoft.com/office/drawing/2014/main" xmlns="" id="{D055C6D1-008A-4580-9C82-FBA76FD46DA7}"/>
              </a:ext>
            </a:extLst>
          </p:cNvPr>
          <p:cNvSpPr txBox="1"/>
          <p:nvPr/>
        </p:nvSpPr>
        <p:spPr>
          <a:xfrm rot="5400000">
            <a:off x="8521090" y="3198168"/>
            <a:ext cx="6858001" cy="461665"/>
          </a:xfrm>
          <a:prstGeom prst="rect">
            <a:avLst/>
          </a:prstGeom>
          <a:solidFill>
            <a:srgbClr val="FFC000"/>
          </a:solidFill>
        </p:spPr>
        <p:txBody>
          <a:bodyPr wrap="square" rtlCol="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400" b="1" i="0" u="none" strike="noStrike" kern="1200" cap="none" spc="0" normalizeH="0" baseline="0" noProof="0" dirty="0">
                <a:ln>
                  <a:noFill/>
                </a:ln>
                <a:solidFill>
                  <a:srgbClr val="002060"/>
                </a:solidFill>
                <a:effectLst/>
                <a:uLnTx/>
                <a:uFillTx/>
                <a:latin typeface="Sakkal Majalla" panose="02000000000000000000" pitchFamily="2" charset="-78"/>
                <a:ea typeface="+mn-ea"/>
                <a:cs typeface="Sakkal Majalla" panose="02000000000000000000" pitchFamily="2" charset="-78"/>
              </a:rPr>
              <a:t>أنشطة التطبيق والتقويم/ أنشطة الاستثمار والامتداد</a:t>
            </a:r>
            <a:endParaRPr kumimoji="0" lang="fr-FR" sz="2400" b="1" i="0" u="none" strike="noStrike" kern="1200" cap="none" spc="0" normalizeH="0" baseline="0" noProof="0" dirty="0">
              <a:ln>
                <a:noFill/>
              </a:ln>
              <a:solidFill>
                <a:srgbClr val="002060"/>
              </a:solidFill>
              <a:effectLst/>
              <a:uLnTx/>
              <a:uFillTx/>
              <a:latin typeface="Sakkal Majalla" panose="02000000000000000000" pitchFamily="2" charset="-78"/>
              <a:ea typeface="+mn-ea"/>
              <a:cs typeface="Sakkal Majalla" panose="02000000000000000000" pitchFamily="2" charset="-78"/>
            </a:endParaRPr>
          </a:p>
        </p:txBody>
      </p:sp>
      <p:sp>
        <p:nvSpPr>
          <p:cNvPr id="5" name="ZoneTexte 4">
            <a:extLst>
              <a:ext uri="{FF2B5EF4-FFF2-40B4-BE49-F238E27FC236}">
                <a16:creationId xmlns:a16="http://schemas.microsoft.com/office/drawing/2014/main" xmlns="" id="{AAFA1301-12B6-4FF1-8346-1E9EF9C01191}"/>
              </a:ext>
            </a:extLst>
          </p:cNvPr>
          <p:cNvSpPr txBox="1"/>
          <p:nvPr/>
        </p:nvSpPr>
        <p:spPr>
          <a:xfrm>
            <a:off x="191344" y="4105835"/>
            <a:ext cx="10513168" cy="2677656"/>
          </a:xfrm>
          <a:prstGeom prst="rect">
            <a:avLst/>
          </a:prstGeom>
          <a:noFill/>
        </p:spPr>
        <p:txBody>
          <a:bodyPr wrap="square" rtlCol="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MA" sz="24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في مرحلة الاستثمار يقدم الأستاذ(ة) لمجموع التلاميذ تساؤلا ويطالبهم بإيجاد الأجوبة المناسبة باعتماد خطوات نهج التقصي:</a:t>
            </a: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ar-MA" sz="24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اقتراح الفرضيات وكتابتها في دفتر التقصي؛</a:t>
            </a: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ar-MA" sz="24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التحقق من الفرضيات بإنجاز تجارب بسيطة أو </a:t>
            </a:r>
            <a:r>
              <a:rPr kumimoji="0" lang="ar-MA" sz="2400" b="1" i="0" u="none" strike="noStrike" kern="1200" cap="none" spc="0" normalizeH="0" baseline="0" noProof="0" dirty="0" err="1">
                <a:ln>
                  <a:noFill/>
                </a:ln>
                <a:solidFill>
                  <a:srgbClr val="000000"/>
                </a:solidFill>
                <a:effectLst/>
                <a:uLnTx/>
                <a:uFillTx/>
                <a:latin typeface="Sakkal Majalla" panose="02000000000000000000" pitchFamily="2" charset="-78"/>
                <a:ea typeface="+mn-ea"/>
                <a:cs typeface="Sakkal Majalla" panose="02000000000000000000" pitchFamily="2" charset="-78"/>
              </a:rPr>
              <a:t>مناولات</a:t>
            </a:r>
            <a:r>
              <a:rPr kumimoji="0" lang="ar-MA" sz="24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 في بيوتهم؛</a:t>
            </a: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ar-MA" sz="24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يدونون نتائج تقصيهم؛</a:t>
            </a: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ar-MA" sz="24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ثم يخلصون إلى استنتاج؛</a:t>
            </a: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ar-MA" sz="24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ينجز العمل في بيوت المتعلمين، وتكتب الملاحظات والاقتراحات في دفتر التقصي لكل منهم؛</a:t>
            </a: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ar-MA" sz="24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يستغل الأستاذ(ة) مقترحاتهم كنقطة انطلاق في الحصة القادمة </a:t>
            </a:r>
            <a:endParaRPr kumimoji="0" lang="fr-FR" sz="24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258921412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77B61705-2970-43C5-9B1F-C63DC61CF132}"/>
              </a:ext>
            </a:extLst>
          </p:cNvPr>
          <p:cNvSpPr txBox="1"/>
          <p:nvPr/>
        </p:nvSpPr>
        <p:spPr>
          <a:xfrm>
            <a:off x="3179676" y="367591"/>
            <a:ext cx="5832648" cy="584775"/>
          </a:xfrm>
          <a:prstGeom prst="rect">
            <a:avLst/>
          </a:prstGeom>
          <a:solidFill>
            <a:srgbClr val="002060"/>
          </a:solidFill>
        </p:spPr>
        <p:txBody>
          <a:bodyPr wrap="square" rtlCol="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3200" b="1" i="0" u="none" strike="noStrike" kern="1200" cap="none" spc="0" normalizeH="0" baseline="0" noProof="0" dirty="0">
                <a:ln>
                  <a:noFill/>
                </a:ln>
                <a:solidFill>
                  <a:srgbClr val="FFFFFF"/>
                </a:solidFill>
                <a:effectLst/>
                <a:uLnTx/>
                <a:uFillTx/>
                <a:latin typeface="Sakkal Majalla" panose="02000000000000000000" pitchFamily="2" charset="-78"/>
                <a:ea typeface="+mn-ea"/>
                <a:cs typeface="Sakkal Majalla" panose="02000000000000000000" pitchFamily="2" charset="-78"/>
              </a:rPr>
              <a:t>شبكة تقويم مدى تملك المتعلمين لنهج التقصي</a:t>
            </a:r>
            <a:endParaRPr kumimoji="0" lang="fr-FR" sz="3200" b="1" i="0" u="none" strike="noStrike" kern="1200" cap="none" spc="0" normalizeH="0" baseline="0" noProof="0" dirty="0">
              <a:ln>
                <a:noFill/>
              </a:ln>
              <a:solidFill>
                <a:srgbClr val="FFFFFF"/>
              </a:solidFill>
              <a:effectLst/>
              <a:uLnTx/>
              <a:uFillTx/>
              <a:latin typeface="Sakkal Majalla" panose="02000000000000000000" pitchFamily="2" charset="-78"/>
              <a:ea typeface="+mn-ea"/>
              <a:cs typeface="Sakkal Majalla" panose="02000000000000000000" pitchFamily="2" charset="-78"/>
            </a:endParaRPr>
          </a:p>
        </p:txBody>
      </p:sp>
      <p:pic>
        <p:nvPicPr>
          <p:cNvPr id="4" name="Image 3">
            <a:extLst>
              <a:ext uri="{FF2B5EF4-FFF2-40B4-BE49-F238E27FC236}">
                <a16:creationId xmlns:a16="http://schemas.microsoft.com/office/drawing/2014/main" xmlns="" id="{90EA7A18-FFA2-4820-8924-45700EDC9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412" y="1772816"/>
            <a:ext cx="8718323" cy="3600400"/>
          </a:xfrm>
          <a:prstGeom prst="rect">
            <a:avLst/>
          </a:prstGeom>
        </p:spPr>
      </p:pic>
    </p:spTree>
    <p:extLst>
      <p:ext uri="{BB962C8B-B14F-4D97-AF65-F5344CB8AC3E}">
        <p14:creationId xmlns:p14="http://schemas.microsoft.com/office/powerpoint/2010/main" val="162363078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FF5FB4DD-0BE1-4EF9-B45B-EFFE5F2480F5}"/>
              </a:ext>
            </a:extLst>
          </p:cNvPr>
          <p:cNvSpPr txBox="1"/>
          <p:nvPr/>
        </p:nvSpPr>
        <p:spPr>
          <a:xfrm>
            <a:off x="2999656" y="548681"/>
            <a:ext cx="6264696" cy="646331"/>
          </a:xfrm>
          <a:prstGeom prst="rect">
            <a:avLst/>
          </a:prstGeom>
          <a:solidFill>
            <a:srgbClr val="002060"/>
          </a:solidFill>
        </p:spPr>
        <p:txBody>
          <a:bodyPr wrap="square" rtlCol="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3600" b="0" i="0" u="none" strike="noStrike" kern="1200" cap="none" spc="0" normalizeH="0" baseline="0" noProof="0" dirty="0">
                <a:ln>
                  <a:noFill/>
                </a:ln>
                <a:solidFill>
                  <a:srgbClr val="FFFFFF"/>
                </a:solidFill>
                <a:effectLst/>
                <a:uLnTx/>
                <a:uFillTx/>
                <a:latin typeface="Sakkal Majalla" panose="02000000000000000000" pitchFamily="2" charset="-78"/>
                <a:ea typeface="+mn-ea"/>
                <a:cs typeface="Sakkal Majalla" panose="02000000000000000000" pitchFamily="2" charset="-78"/>
              </a:rPr>
              <a:t>دفتر التقصي </a:t>
            </a:r>
            <a:r>
              <a:rPr kumimoji="0" lang="fr-FR" sz="2400" b="0" i="0" u="none" strike="noStrike" kern="1200" cap="none" spc="0" normalizeH="0" baseline="0" noProof="0" dirty="0">
                <a:ln>
                  <a:noFill/>
                </a:ln>
                <a:solidFill>
                  <a:srgbClr val="FFFFFF"/>
                </a:solidFill>
                <a:effectLst/>
                <a:uLnTx/>
                <a:uFillTx/>
                <a:latin typeface="Arial" charset="0"/>
                <a:ea typeface="+mn-ea"/>
                <a:cs typeface="+mn-cs"/>
              </a:rPr>
              <a:t>Cahier d’investigation   </a:t>
            </a:r>
          </a:p>
        </p:txBody>
      </p:sp>
      <p:sp>
        <p:nvSpPr>
          <p:cNvPr id="5" name="ZoneTexte 4">
            <a:extLst>
              <a:ext uri="{FF2B5EF4-FFF2-40B4-BE49-F238E27FC236}">
                <a16:creationId xmlns:a16="http://schemas.microsoft.com/office/drawing/2014/main" xmlns="" id="{50E9286C-D688-44A7-8D74-AE78B995887E}"/>
              </a:ext>
            </a:extLst>
          </p:cNvPr>
          <p:cNvSpPr txBox="1"/>
          <p:nvPr/>
        </p:nvSpPr>
        <p:spPr>
          <a:xfrm>
            <a:off x="1775520" y="1412777"/>
            <a:ext cx="8352928" cy="954107"/>
          </a:xfrm>
          <a:prstGeom prst="rect">
            <a:avLst/>
          </a:prstGeom>
          <a:solidFill>
            <a:schemeClr val="bg1"/>
          </a:solidFill>
        </p:spPr>
        <p:txBody>
          <a:bodyPr wrap="square" rtlCol="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MA" sz="24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 </a:t>
            </a: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إن تدريس العلوم وفق منهج التقصي يقتضي تخصيص دفتر لكل متعلم (ة) لمادة النشاط العلمي(</a:t>
            </a:r>
            <a:r>
              <a:rPr kumimoji="0" lang="fr-FR"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(TP</a:t>
            </a: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 يدون فيه ملاحظاته واستنتاجاته حول الموضوع.</a:t>
            </a:r>
          </a:p>
        </p:txBody>
      </p:sp>
      <p:sp>
        <p:nvSpPr>
          <p:cNvPr id="6" name="Rectangle 5">
            <a:extLst>
              <a:ext uri="{FF2B5EF4-FFF2-40B4-BE49-F238E27FC236}">
                <a16:creationId xmlns:a16="http://schemas.microsoft.com/office/drawing/2014/main" xmlns="" id="{588CEAA0-C014-4A4E-97DE-14B91033D6F4}"/>
              </a:ext>
            </a:extLst>
          </p:cNvPr>
          <p:cNvSpPr/>
          <p:nvPr/>
        </p:nvSpPr>
        <p:spPr>
          <a:xfrm>
            <a:off x="1997247" y="3609211"/>
            <a:ext cx="8136904" cy="3108543"/>
          </a:xfrm>
          <a:prstGeom prst="rect">
            <a:avLst/>
          </a:prstGeom>
          <a:solidFill>
            <a:schemeClr val="bg1"/>
          </a:solidFill>
        </p:spPr>
        <p:txBody>
          <a:bodyPr wrap="square">
            <a:spAutoFit/>
          </a:bodyPr>
          <a:lstStyle/>
          <a:p>
            <a:pPr marL="285750" marR="0" lvl="0" indent="-28575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يسمح للمتعلم بتخطيط الرسومات وتصاميم وخطاطات وجداول  </a:t>
            </a:r>
            <a:r>
              <a:rPr kumimoji="0" lang="ar-MA" sz="2800" b="0" i="0" u="none" strike="noStrike" kern="1200" cap="none" spc="0" normalizeH="0" baseline="0" noProof="0" dirty="0" err="1">
                <a:ln>
                  <a:noFill/>
                </a:ln>
                <a:solidFill>
                  <a:srgbClr val="000000"/>
                </a:solidFill>
                <a:effectLst/>
                <a:uLnTx/>
                <a:uFillTx/>
                <a:latin typeface="Sakkal Majalla" panose="02000000000000000000" pitchFamily="2" charset="-78"/>
                <a:ea typeface="+mn-ea"/>
                <a:cs typeface="Sakkal Majalla" panose="02000000000000000000" pitchFamily="2" charset="-78"/>
              </a:rPr>
              <a:t>ومبيانات</a:t>
            </a: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 أو إلصاق صور... </a:t>
            </a:r>
          </a:p>
          <a:p>
            <a:pPr marL="285750" marR="0" lvl="0" indent="-28575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يسمح له بتملك خطوات نهج التقصي؛</a:t>
            </a:r>
          </a:p>
          <a:p>
            <a:pPr marL="285750" marR="0" lvl="0" indent="-28575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يساعده على اكتشاف أخطائه وتمثلاته حول موضوع ما، سيما أثناء مناقشة النتائج؛</a:t>
            </a:r>
          </a:p>
          <a:p>
            <a:pPr marL="285750" marR="0" lvl="0" indent="-28575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يمكن المدرس(ة) من الحصول على المؤشرات الدالة على تطور مكتسبات المتعلمات والمتعلمين.</a:t>
            </a:r>
          </a:p>
        </p:txBody>
      </p:sp>
      <p:sp>
        <p:nvSpPr>
          <p:cNvPr id="7" name="ZoneTexte 6">
            <a:extLst>
              <a:ext uri="{FF2B5EF4-FFF2-40B4-BE49-F238E27FC236}">
                <a16:creationId xmlns:a16="http://schemas.microsoft.com/office/drawing/2014/main" xmlns="" id="{40E13C83-5F12-48D0-A44D-7CAAFD68068D}"/>
              </a:ext>
            </a:extLst>
          </p:cNvPr>
          <p:cNvSpPr txBox="1"/>
          <p:nvPr/>
        </p:nvSpPr>
        <p:spPr>
          <a:xfrm>
            <a:off x="7350298" y="2761184"/>
            <a:ext cx="2778150" cy="523220"/>
          </a:xfrm>
          <a:prstGeom prst="rect">
            <a:avLst/>
          </a:prstGeom>
          <a:solidFill>
            <a:srgbClr val="92D050"/>
          </a:solidFill>
        </p:spPr>
        <p:txBody>
          <a:bodyPr wrap="square" rtlCol="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أهمية دفتر التقصي</a:t>
            </a:r>
            <a:endParaRPr kumimoji="0" lang="fr-FR"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90600725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A91C485C-D64D-4EFF-B25E-68E8B975F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584" y="1424700"/>
            <a:ext cx="7921513" cy="4752908"/>
          </a:xfrm>
          <a:prstGeom prst="rect">
            <a:avLst/>
          </a:prstGeom>
          <a:ln w="12700">
            <a:solidFill>
              <a:schemeClr val="tx1"/>
            </a:solidFill>
          </a:ln>
        </p:spPr>
      </p:pic>
      <p:sp>
        <p:nvSpPr>
          <p:cNvPr id="4" name="ZoneTexte 3">
            <a:extLst>
              <a:ext uri="{FF2B5EF4-FFF2-40B4-BE49-F238E27FC236}">
                <a16:creationId xmlns:a16="http://schemas.microsoft.com/office/drawing/2014/main" xmlns="" id="{2516D25A-FA91-4251-82F0-C1148A746EFA}"/>
              </a:ext>
            </a:extLst>
          </p:cNvPr>
          <p:cNvSpPr txBox="1"/>
          <p:nvPr/>
        </p:nvSpPr>
        <p:spPr>
          <a:xfrm>
            <a:off x="3575720" y="692697"/>
            <a:ext cx="4896544" cy="584775"/>
          </a:xfrm>
          <a:prstGeom prst="rect">
            <a:avLst/>
          </a:prstGeom>
          <a:solidFill>
            <a:srgbClr val="002060"/>
          </a:solidFill>
        </p:spPr>
        <p:txBody>
          <a:bodyPr wrap="square" rtlCol="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3200" b="1" i="0" u="none" strike="noStrike" kern="1200" cap="none" spc="0" normalizeH="0" baseline="0" noProof="0" dirty="0">
                <a:ln>
                  <a:noFill/>
                </a:ln>
                <a:solidFill>
                  <a:srgbClr val="FFFFFF"/>
                </a:solidFill>
                <a:effectLst/>
                <a:uLnTx/>
                <a:uFillTx/>
                <a:latin typeface="Sakkal Majalla" panose="02000000000000000000" pitchFamily="2" charset="-78"/>
                <a:ea typeface="+mn-ea"/>
                <a:cs typeface="Sakkal Majalla" panose="02000000000000000000" pitchFamily="2" charset="-78"/>
              </a:rPr>
              <a:t>مقترح تصميم لدفتر التقصي</a:t>
            </a:r>
            <a:endParaRPr kumimoji="0" lang="fr-FR" sz="3200" b="1" i="0" u="none" strike="noStrike" kern="1200" cap="none" spc="0" normalizeH="0" baseline="0" noProof="0" dirty="0">
              <a:ln>
                <a:noFill/>
              </a:ln>
              <a:solidFill>
                <a:srgbClr val="FFFFFF"/>
              </a:solidFill>
              <a:effectLst/>
              <a:uLnTx/>
              <a:uFillTx/>
              <a:latin typeface="Sakkal Majalla" panose="02000000000000000000" pitchFamily="2" charset="-78"/>
              <a:ea typeface="+mn-ea"/>
              <a:cs typeface="Sakkal Majalla" panose="02000000000000000000" pitchFamily="2" charset="-78"/>
            </a:endParaRPr>
          </a:p>
        </p:txBody>
      </p:sp>
      <p:sp>
        <p:nvSpPr>
          <p:cNvPr id="2" name="ZoneTexte 1">
            <a:extLst>
              <a:ext uri="{FF2B5EF4-FFF2-40B4-BE49-F238E27FC236}">
                <a16:creationId xmlns:a16="http://schemas.microsoft.com/office/drawing/2014/main" xmlns="" id="{CB5C4223-EFF5-4846-80A4-306F5E11E043}"/>
              </a:ext>
            </a:extLst>
          </p:cNvPr>
          <p:cNvSpPr txBox="1"/>
          <p:nvPr/>
        </p:nvSpPr>
        <p:spPr>
          <a:xfrm>
            <a:off x="767408" y="6309320"/>
            <a:ext cx="2257146" cy="372834"/>
          </a:xfrm>
          <a:prstGeom prst="rect">
            <a:avLst/>
          </a:prstGeom>
          <a:noFill/>
        </p:spPr>
        <p:txBody>
          <a:bodyPr wrap="square" rtlCol="0">
            <a:spAutoFit/>
          </a:bodyPr>
          <a:lstStyle/>
          <a:p>
            <a:pPr algn="r" rtl="1"/>
            <a:r>
              <a:rPr lang="ar-MA" u="sng" dirty="0">
                <a:latin typeface="Sakkal Majalla" panose="02000000000000000000" pitchFamily="2" charset="-78"/>
                <a:cs typeface="Sakkal Majalla" panose="02000000000000000000" pitchFamily="2" charset="-78"/>
              </a:rPr>
              <a:t>منهاج يوليوز 2020</a:t>
            </a:r>
            <a:endParaRPr lang="fr-FR" u="sng"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5178815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837050C0-C55F-46E3-8B7A-6D205187F6E0}"/>
              </a:ext>
            </a:extLst>
          </p:cNvPr>
          <p:cNvSpPr txBox="1"/>
          <p:nvPr/>
        </p:nvSpPr>
        <p:spPr>
          <a:xfrm>
            <a:off x="4259796" y="812051"/>
            <a:ext cx="4050450" cy="584775"/>
          </a:xfrm>
          <a:prstGeom prst="rect">
            <a:avLst/>
          </a:prstGeom>
          <a:solidFill>
            <a:srgbClr val="002060"/>
          </a:solidFill>
        </p:spPr>
        <p:txBody>
          <a:bodyPr wrap="square" rtlCol="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3200" b="1" i="0" u="none" strike="noStrike" kern="1200" cap="none" spc="0" normalizeH="0" baseline="0" noProof="0" dirty="0">
                <a:ln>
                  <a:noFill/>
                </a:ln>
                <a:solidFill>
                  <a:srgbClr val="FFFFFF"/>
                </a:solidFill>
                <a:effectLst/>
                <a:uLnTx/>
                <a:uFillTx/>
                <a:latin typeface="Sakkal Majalla" panose="02000000000000000000" pitchFamily="2" charset="-78"/>
                <a:ea typeface="+mn-ea"/>
                <a:cs typeface="Sakkal Majalla" panose="02000000000000000000" pitchFamily="2" charset="-78"/>
              </a:rPr>
              <a:t>إنجاز المشاريع</a:t>
            </a:r>
            <a:endParaRPr kumimoji="0" lang="fr-FR" sz="3200" b="1" i="0" u="none" strike="noStrike" kern="1200" cap="none" spc="0" normalizeH="0" baseline="0" noProof="0" dirty="0">
              <a:ln>
                <a:noFill/>
              </a:ln>
              <a:solidFill>
                <a:srgbClr val="FFFFFF"/>
              </a:solidFill>
              <a:effectLst/>
              <a:uLnTx/>
              <a:uFillTx/>
              <a:latin typeface="Sakkal Majalla" panose="02000000000000000000" pitchFamily="2" charset="-78"/>
              <a:ea typeface="+mn-ea"/>
              <a:cs typeface="Sakkal Majalla" panose="02000000000000000000" pitchFamily="2" charset="-78"/>
            </a:endParaRPr>
          </a:p>
        </p:txBody>
      </p:sp>
      <p:sp>
        <p:nvSpPr>
          <p:cNvPr id="6" name="ZoneTexte 5">
            <a:extLst>
              <a:ext uri="{FF2B5EF4-FFF2-40B4-BE49-F238E27FC236}">
                <a16:creationId xmlns:a16="http://schemas.microsoft.com/office/drawing/2014/main" xmlns="" id="{131594C7-9406-44C6-9A16-A0E06E5709AA}"/>
              </a:ext>
            </a:extLst>
          </p:cNvPr>
          <p:cNvSpPr txBox="1"/>
          <p:nvPr/>
        </p:nvSpPr>
        <p:spPr>
          <a:xfrm>
            <a:off x="767408" y="1730995"/>
            <a:ext cx="10297144" cy="1384995"/>
          </a:xfrm>
          <a:prstGeom prst="rect">
            <a:avLst/>
          </a:prstGeom>
          <a:solidFill>
            <a:schemeClr val="bg1"/>
          </a:solidFill>
        </p:spPr>
        <p:txBody>
          <a:bodyPr wrap="square" rtlCol="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MA"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يتطرق منهاج النشاط العلمي لمجموعة من المشاريع ذات طبيعة تكنولوجية منسجمة مع مجالات علوم الحياة والعلوم الفيزيائية وعلوم الأرض والفضاء؛ بحيث يمكن إنجاز هذه المشاريع داخل الفصل أو خارجه. والهدف منها هو إعطاء معنى للتعلمات واستثمارها وتطبيقها علميا.</a:t>
            </a:r>
            <a:endParaRPr kumimoji="0" lang="fr-FR" sz="2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endParaRPr>
          </a:p>
        </p:txBody>
      </p:sp>
      <p:sp>
        <p:nvSpPr>
          <p:cNvPr id="7" name="ZoneTexte 6">
            <a:extLst>
              <a:ext uri="{FF2B5EF4-FFF2-40B4-BE49-F238E27FC236}">
                <a16:creationId xmlns:a16="http://schemas.microsoft.com/office/drawing/2014/main" xmlns="" id="{C5D554C0-F4CA-4926-9E4A-A4FAB4A73CE9}"/>
              </a:ext>
            </a:extLst>
          </p:cNvPr>
          <p:cNvSpPr txBox="1"/>
          <p:nvPr/>
        </p:nvSpPr>
        <p:spPr>
          <a:xfrm>
            <a:off x="8324839" y="3620683"/>
            <a:ext cx="2772308" cy="523220"/>
          </a:xfrm>
          <a:prstGeom prst="rect">
            <a:avLst/>
          </a:prstGeom>
          <a:solidFill>
            <a:srgbClr val="92D050"/>
          </a:solidFill>
        </p:spPr>
        <p:txBody>
          <a:bodyPr wrap="square" rtlCol="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الخطوات المنهجية</a:t>
            </a:r>
            <a:endParaRPr kumimoji="0" lang="fr-FR" sz="28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endParaRPr>
          </a:p>
        </p:txBody>
      </p:sp>
      <p:sp>
        <p:nvSpPr>
          <p:cNvPr id="8" name="ZoneTexte 7">
            <a:extLst>
              <a:ext uri="{FF2B5EF4-FFF2-40B4-BE49-F238E27FC236}">
                <a16:creationId xmlns:a16="http://schemas.microsoft.com/office/drawing/2014/main" xmlns="" id="{36B49AA8-A6C9-4157-A992-4F54A9F37F32}"/>
              </a:ext>
            </a:extLst>
          </p:cNvPr>
          <p:cNvSpPr txBox="1"/>
          <p:nvPr/>
        </p:nvSpPr>
        <p:spPr>
          <a:xfrm>
            <a:off x="7009122" y="4698479"/>
            <a:ext cx="4104456" cy="1815882"/>
          </a:xfrm>
          <a:prstGeom prst="rect">
            <a:avLst/>
          </a:prstGeom>
          <a:solidFill>
            <a:schemeClr val="bg1"/>
          </a:solidFill>
        </p:spPr>
        <p:txBody>
          <a:bodyPr wrap="square" rtlCol="0">
            <a:spAutoFit/>
          </a:bodyPr>
          <a:lstStyle/>
          <a:p>
            <a:pPr marL="214313" marR="0" lvl="0" indent="-214313" algn="r" defTabSz="914400" rtl="1"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ar-MA" sz="2800" b="0"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اختيار المشروع</a:t>
            </a:r>
          </a:p>
          <a:p>
            <a:pPr marL="214313" marR="0" lvl="0" indent="-214313" algn="r" defTabSz="914400" rtl="1"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ar-MA" sz="2800" b="0"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تصميم المشروع</a:t>
            </a:r>
          </a:p>
          <a:p>
            <a:pPr marL="214313" marR="0" lvl="0" indent="-214313" algn="r" defTabSz="914400" rtl="1"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ar-MA" sz="2800" b="0"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إنجاز المشروع</a:t>
            </a:r>
          </a:p>
          <a:p>
            <a:pPr marL="214313" marR="0" lvl="0" indent="-214313" algn="r" defTabSz="914400" rtl="1"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ar-MA" sz="2800" b="0"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تقاسم وتقويم المشروع</a:t>
            </a:r>
            <a:endParaRPr kumimoji="0" lang="fr-FR" sz="2800" b="0"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3054814070"/>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0FD13309-0603-4755-AB97-B48447C53C77}"/>
              </a:ext>
            </a:extLst>
          </p:cNvPr>
          <p:cNvSpPr txBox="1"/>
          <p:nvPr/>
        </p:nvSpPr>
        <p:spPr>
          <a:xfrm>
            <a:off x="3071664" y="0"/>
            <a:ext cx="6048672" cy="523220"/>
          </a:xfrm>
          <a:prstGeom prst="rect">
            <a:avLst/>
          </a:prstGeom>
          <a:solidFill>
            <a:srgbClr val="002060"/>
          </a:solidFill>
        </p:spPr>
        <p:txBody>
          <a:bodyPr wrap="square" rtlCol="0">
            <a:spAutoFit/>
          </a:bodyPr>
          <a:lstStyle/>
          <a:p>
            <a:pPr algn="ctr" rtl="1"/>
            <a:r>
              <a:rPr lang="ar-MA" sz="2800" dirty="0">
                <a:solidFill>
                  <a:schemeClr val="bg1"/>
                </a:solidFill>
                <a:cs typeface="Khalid Art bold" pitchFamily="2" charset="-78"/>
              </a:rPr>
              <a:t>التقويم</a:t>
            </a:r>
            <a:endParaRPr lang="fr-FR" sz="2800" dirty="0">
              <a:solidFill>
                <a:schemeClr val="bg1"/>
              </a:solidFill>
              <a:cs typeface="Khalid Art bold" pitchFamily="2" charset="-78"/>
            </a:endParaRPr>
          </a:p>
        </p:txBody>
      </p:sp>
      <p:sp>
        <p:nvSpPr>
          <p:cNvPr id="5" name="ZoneTexte 4">
            <a:extLst>
              <a:ext uri="{FF2B5EF4-FFF2-40B4-BE49-F238E27FC236}">
                <a16:creationId xmlns:a16="http://schemas.microsoft.com/office/drawing/2014/main" xmlns="" id="{66CB4DFC-9E12-42BE-8CE6-5426C5C365DA}"/>
              </a:ext>
            </a:extLst>
          </p:cNvPr>
          <p:cNvSpPr txBox="1"/>
          <p:nvPr/>
        </p:nvSpPr>
        <p:spPr>
          <a:xfrm>
            <a:off x="1487488" y="1268760"/>
            <a:ext cx="10153128" cy="5262979"/>
          </a:xfrm>
          <a:prstGeom prst="rect">
            <a:avLst/>
          </a:prstGeom>
          <a:noFill/>
        </p:spPr>
        <p:txBody>
          <a:bodyPr wrap="square" rtlCol="0">
            <a:spAutoFit/>
          </a:bodyPr>
          <a:lstStyle/>
          <a:p>
            <a:pPr algn="r" rtl="1"/>
            <a:r>
              <a:rPr lang="ar-MA" sz="2800" dirty="0">
                <a:latin typeface="Sakkal Majalla" panose="02000000000000000000" pitchFamily="2" charset="-78"/>
                <a:cs typeface="Sakkal Majalla" panose="02000000000000000000" pitchFamily="2" charset="-78"/>
              </a:rPr>
              <a:t>في الممارسات الصفية القائمة على نهج التقصي، يمكن للتقويم أن يأخذ أشكالا متعددة. بالإضافة إلى الاختبارات المكتوبة، يمكن للمدرس(ة) أيضا إجراء تقويمات قائمة على الأداء باستخدام النماذج التالية:</a:t>
            </a:r>
          </a:p>
          <a:p>
            <a:pPr marL="285750" indent="-285750" algn="r" rtl="1">
              <a:buFont typeface="Arial" panose="020B0604020202020204" pitchFamily="34" charset="0"/>
              <a:buChar char="•"/>
            </a:pPr>
            <a:r>
              <a:rPr lang="ar-MA" sz="2800" dirty="0">
                <a:solidFill>
                  <a:srgbClr val="FF0000"/>
                </a:solidFill>
                <a:latin typeface="Sakkal Majalla" panose="02000000000000000000" pitchFamily="2" charset="-78"/>
                <a:cs typeface="Sakkal Majalla" panose="02000000000000000000" pitchFamily="2" charset="-78"/>
              </a:rPr>
              <a:t>الممارسات العلمية</a:t>
            </a:r>
          </a:p>
          <a:p>
            <a:pPr marL="285750" indent="-285750" algn="r" rtl="1">
              <a:buFont typeface="Arial" panose="020B0604020202020204" pitchFamily="34" charset="0"/>
              <a:buChar char="•"/>
            </a:pPr>
            <a:r>
              <a:rPr lang="ar-MA" sz="2800" dirty="0">
                <a:solidFill>
                  <a:srgbClr val="FF0000"/>
                </a:solidFill>
                <a:latin typeface="Sakkal Majalla" panose="02000000000000000000" pitchFamily="2" charset="-78"/>
                <a:cs typeface="Sakkal Majalla" panose="02000000000000000000" pitchFamily="2" charset="-78"/>
              </a:rPr>
              <a:t>دفاتر التقصي</a:t>
            </a:r>
          </a:p>
          <a:p>
            <a:pPr marL="285750" indent="-285750" algn="r" rtl="1">
              <a:buFont typeface="Arial" panose="020B0604020202020204" pitchFamily="34" charset="0"/>
              <a:buChar char="•"/>
            </a:pPr>
            <a:r>
              <a:rPr lang="ar-MA" sz="2800" dirty="0">
                <a:solidFill>
                  <a:srgbClr val="FF0000"/>
                </a:solidFill>
                <a:latin typeface="Sakkal Majalla" panose="02000000000000000000" pitchFamily="2" charset="-78"/>
                <a:cs typeface="Sakkal Majalla" panose="02000000000000000000" pitchFamily="2" charset="-78"/>
              </a:rPr>
              <a:t>المشاريع</a:t>
            </a:r>
          </a:p>
          <a:p>
            <a:pPr marL="285750" indent="-285750" algn="r" rtl="1">
              <a:buFont typeface="Arial" panose="020B0604020202020204" pitchFamily="34" charset="0"/>
              <a:buChar char="•"/>
            </a:pPr>
            <a:r>
              <a:rPr lang="ar-MA" sz="2800" dirty="0">
                <a:solidFill>
                  <a:srgbClr val="FF0000"/>
                </a:solidFill>
                <a:latin typeface="Sakkal Majalla" panose="02000000000000000000" pitchFamily="2" charset="-78"/>
                <a:cs typeface="Sakkal Majalla" panose="02000000000000000000" pitchFamily="2" charset="-78"/>
              </a:rPr>
              <a:t>الملاحظات المباشرة</a:t>
            </a:r>
          </a:p>
          <a:p>
            <a:pPr marL="285750" indent="-285750" algn="r" rtl="1">
              <a:buFont typeface="Arial" panose="020B0604020202020204" pitchFamily="34" charset="0"/>
              <a:buChar char="•"/>
            </a:pPr>
            <a:r>
              <a:rPr lang="ar-MA" sz="2800" dirty="0">
                <a:solidFill>
                  <a:srgbClr val="FF0000"/>
                </a:solidFill>
                <a:latin typeface="Sakkal Majalla" panose="02000000000000000000" pitchFamily="2" charset="-78"/>
                <a:cs typeface="Sakkal Majalla" panose="02000000000000000000" pitchFamily="2" charset="-78"/>
              </a:rPr>
              <a:t>المراقبة المستمرة</a:t>
            </a:r>
          </a:p>
          <a:p>
            <a:pPr marL="285750" indent="-285750" algn="r" rtl="1">
              <a:buFont typeface="Arial" panose="020B0604020202020204" pitchFamily="34" charset="0"/>
              <a:buChar char="•"/>
            </a:pPr>
            <a:r>
              <a:rPr lang="ar-MA" sz="2800" dirty="0">
                <a:solidFill>
                  <a:srgbClr val="FF0000"/>
                </a:solidFill>
                <a:latin typeface="Sakkal Majalla" panose="02000000000000000000" pitchFamily="2" charset="-78"/>
                <a:cs typeface="Sakkal Majalla" panose="02000000000000000000" pitchFamily="2" charset="-78"/>
              </a:rPr>
              <a:t>العروض والبحوث والمجلات الحائطية</a:t>
            </a:r>
          </a:p>
          <a:p>
            <a:pPr marL="285750" indent="-285750" algn="r" rtl="1">
              <a:buFont typeface="Arial" panose="020B0604020202020204" pitchFamily="34" charset="0"/>
              <a:buChar char="•"/>
            </a:pPr>
            <a:r>
              <a:rPr lang="ar-MA" sz="2800" dirty="0">
                <a:solidFill>
                  <a:srgbClr val="FF0000"/>
                </a:solidFill>
                <a:latin typeface="Sakkal Majalla" panose="02000000000000000000" pitchFamily="2" charset="-78"/>
                <a:cs typeface="Sakkal Majalla" panose="02000000000000000000" pitchFamily="2" charset="-78"/>
              </a:rPr>
              <a:t>تصميم النماذج</a:t>
            </a:r>
          </a:p>
          <a:p>
            <a:pPr marL="285750" indent="-285750" algn="r" rtl="1">
              <a:buFont typeface="Arial" panose="020B0604020202020204" pitchFamily="34" charset="0"/>
              <a:buChar char="•"/>
            </a:pPr>
            <a:r>
              <a:rPr lang="ar-MA" sz="2800" dirty="0">
                <a:solidFill>
                  <a:srgbClr val="FF0000"/>
                </a:solidFill>
                <a:latin typeface="Sakkal Majalla" panose="02000000000000000000" pitchFamily="2" charset="-78"/>
                <a:cs typeface="Sakkal Majalla" panose="02000000000000000000" pitchFamily="2" charset="-78"/>
              </a:rPr>
              <a:t>الملصقات والصور والرسوم </a:t>
            </a:r>
          </a:p>
          <a:p>
            <a:pPr marL="285750" indent="-285750" algn="r" rtl="1">
              <a:buFont typeface="Arial" panose="020B0604020202020204" pitchFamily="34" charset="0"/>
              <a:buChar char="•"/>
            </a:pPr>
            <a:r>
              <a:rPr lang="ar-MA" sz="2800" dirty="0">
                <a:solidFill>
                  <a:srgbClr val="FF0000"/>
                </a:solidFill>
                <a:latin typeface="Sakkal Majalla" panose="02000000000000000000" pitchFamily="2" charset="-78"/>
                <a:cs typeface="Sakkal Majalla" panose="02000000000000000000" pitchFamily="2" charset="-78"/>
              </a:rPr>
              <a:t>المناقشات  </a:t>
            </a:r>
          </a:p>
          <a:p>
            <a:pPr algn="r" rtl="1"/>
            <a:r>
              <a:rPr lang="ar-MA" sz="2800" dirty="0">
                <a:latin typeface="Sakkal Majalla" panose="02000000000000000000" pitchFamily="2" charset="-78"/>
                <a:cs typeface="Sakkal Majalla" panose="02000000000000000000" pitchFamily="2" charset="-78"/>
              </a:rPr>
              <a:t>يمكن للمدرس اعتماد الحقيبة التربوية </a:t>
            </a:r>
            <a:r>
              <a:rPr lang="fr-FR" sz="2800" dirty="0">
                <a:latin typeface="Sakkal Majalla" panose="02000000000000000000" pitchFamily="2" charset="-78"/>
                <a:cs typeface="Sakkal Majalla" panose="02000000000000000000" pitchFamily="2" charset="-78"/>
              </a:rPr>
              <a:t>(Portfolio)</a:t>
            </a:r>
            <a:r>
              <a:rPr lang="ar-MA" sz="2800" dirty="0">
                <a:latin typeface="Sakkal Majalla" panose="02000000000000000000" pitchFamily="2" charset="-78"/>
                <a:cs typeface="Sakkal Majalla" panose="02000000000000000000" pitchFamily="2" charset="-78"/>
              </a:rPr>
              <a:t>، سجل يضم جميع إنتاجات المتعلمين </a:t>
            </a:r>
            <a:endParaRPr lang="fr-FR"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59216490"/>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xmlns="" id="{0DD69228-7D02-4767-AFFE-100DA0FB0A98}"/>
              </a:ext>
            </a:extLst>
          </p:cNvPr>
          <p:cNvSpPr/>
          <p:nvPr/>
        </p:nvSpPr>
        <p:spPr bwMode="auto">
          <a:xfrm>
            <a:off x="5227481" y="2695175"/>
            <a:ext cx="2160240" cy="18002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MA" sz="2800" b="0" i="0" u="none" strike="noStrike" cap="none" normalizeH="0" baseline="0" dirty="0">
                <a:ln>
                  <a:noFill/>
                </a:ln>
                <a:solidFill>
                  <a:srgbClr val="002060"/>
                </a:solidFill>
                <a:effectLst/>
                <a:cs typeface="Khalid Art bold" pitchFamily="2" charset="-78"/>
              </a:rPr>
              <a:t>شروط وظروف</a:t>
            </a:r>
          </a:p>
          <a:p>
            <a:pPr marL="0" marR="0" indent="0" algn="ctr" defTabSz="914400" rtl="0" eaLnBrk="0" fontAlgn="base" latinLnBrk="0" hangingPunct="0">
              <a:lnSpc>
                <a:spcPct val="100000"/>
              </a:lnSpc>
              <a:spcBef>
                <a:spcPct val="0"/>
              </a:spcBef>
              <a:spcAft>
                <a:spcPct val="0"/>
              </a:spcAft>
              <a:buClrTx/>
              <a:buSzTx/>
              <a:buFontTx/>
              <a:buNone/>
              <a:tabLst/>
            </a:pPr>
            <a:r>
              <a:rPr kumimoji="0" lang="ar-MA" sz="2800" b="0" i="0" u="none" strike="noStrike" cap="none" normalizeH="0" baseline="0" dirty="0">
                <a:ln>
                  <a:noFill/>
                </a:ln>
                <a:solidFill>
                  <a:srgbClr val="002060"/>
                </a:solidFill>
                <a:effectLst/>
                <a:cs typeface="Khalid Art bold" pitchFamily="2" charset="-78"/>
              </a:rPr>
              <a:t> الإنجاز</a:t>
            </a:r>
            <a:endParaRPr kumimoji="0" lang="fr-FR" sz="2800" b="0" i="0" u="none" strike="noStrike" cap="none" normalizeH="0" baseline="0" dirty="0">
              <a:ln>
                <a:noFill/>
              </a:ln>
              <a:solidFill>
                <a:srgbClr val="002060"/>
              </a:solidFill>
              <a:effectLst/>
              <a:cs typeface="Khalid Art bold" pitchFamily="2" charset="-78"/>
            </a:endParaRPr>
          </a:p>
        </p:txBody>
      </p:sp>
      <p:cxnSp>
        <p:nvCxnSpPr>
          <p:cNvPr id="4" name="Connecteur droit avec flèche 3">
            <a:extLst>
              <a:ext uri="{FF2B5EF4-FFF2-40B4-BE49-F238E27FC236}">
                <a16:creationId xmlns:a16="http://schemas.microsoft.com/office/drawing/2014/main" xmlns="" id="{D8166931-B100-421D-8B54-1B94CB80C9C3}"/>
              </a:ext>
            </a:extLst>
          </p:cNvPr>
          <p:cNvCxnSpPr/>
          <p:nvPr/>
        </p:nvCxnSpPr>
        <p:spPr bwMode="auto">
          <a:xfrm flipV="1">
            <a:off x="6307601" y="1895166"/>
            <a:ext cx="0" cy="761079"/>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Connecteur droit avec flèche 7">
            <a:extLst>
              <a:ext uri="{FF2B5EF4-FFF2-40B4-BE49-F238E27FC236}">
                <a16:creationId xmlns:a16="http://schemas.microsoft.com/office/drawing/2014/main" xmlns="" id="{9EFCBB31-85E0-46EB-B521-F729028C38E9}"/>
              </a:ext>
            </a:extLst>
          </p:cNvPr>
          <p:cNvCxnSpPr/>
          <p:nvPr/>
        </p:nvCxnSpPr>
        <p:spPr bwMode="auto">
          <a:xfrm>
            <a:off x="7536160" y="3567253"/>
            <a:ext cx="90452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onnecteur droit avec flèche 12">
            <a:extLst>
              <a:ext uri="{FF2B5EF4-FFF2-40B4-BE49-F238E27FC236}">
                <a16:creationId xmlns:a16="http://schemas.microsoft.com/office/drawing/2014/main" xmlns="" id="{72085702-5445-4C5C-B3E0-F6750A891391}"/>
              </a:ext>
            </a:extLst>
          </p:cNvPr>
          <p:cNvCxnSpPr/>
          <p:nvPr/>
        </p:nvCxnSpPr>
        <p:spPr bwMode="auto">
          <a:xfrm flipH="1">
            <a:off x="4196404" y="3595274"/>
            <a:ext cx="912904"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Connecteur droit avec flèche 20">
            <a:extLst>
              <a:ext uri="{FF2B5EF4-FFF2-40B4-BE49-F238E27FC236}">
                <a16:creationId xmlns:a16="http://schemas.microsoft.com/office/drawing/2014/main" xmlns="" id="{3EB166B5-2049-4829-A19D-6155C37203CE}"/>
              </a:ext>
            </a:extLst>
          </p:cNvPr>
          <p:cNvCxnSpPr/>
          <p:nvPr/>
        </p:nvCxnSpPr>
        <p:spPr bwMode="auto">
          <a:xfrm>
            <a:off x="6341011" y="4526565"/>
            <a:ext cx="0" cy="617744"/>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 coins arrondis 23">
            <a:extLst>
              <a:ext uri="{FF2B5EF4-FFF2-40B4-BE49-F238E27FC236}">
                <a16:creationId xmlns:a16="http://schemas.microsoft.com/office/drawing/2014/main" xmlns="" id="{84741B81-D2BA-4B91-937E-09A9BA8DC875}"/>
              </a:ext>
            </a:extLst>
          </p:cNvPr>
          <p:cNvSpPr/>
          <p:nvPr/>
        </p:nvSpPr>
        <p:spPr bwMode="auto">
          <a:xfrm>
            <a:off x="5253874" y="1081400"/>
            <a:ext cx="1886372" cy="737405"/>
          </a:xfrm>
          <a:prstGeom prst="roundRect">
            <a:avLst/>
          </a:prstGeom>
          <a:solidFill>
            <a:schemeClr val="bg1">
              <a:lumMod val="95000"/>
            </a:schemeClr>
          </a:solidFill>
          <a:ln w="12700"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MA" dirty="0">
                <a:cs typeface="Khalid Art bold" pitchFamily="2" charset="-78"/>
              </a:rPr>
              <a:t>الوسائل</a:t>
            </a:r>
          </a:p>
          <a:p>
            <a:pPr marL="0" marR="0" indent="0" algn="ctr" defTabSz="914400" rtl="0" eaLnBrk="0" fontAlgn="base" latinLnBrk="0" hangingPunct="0">
              <a:lnSpc>
                <a:spcPct val="100000"/>
              </a:lnSpc>
              <a:spcBef>
                <a:spcPct val="0"/>
              </a:spcBef>
              <a:spcAft>
                <a:spcPct val="0"/>
              </a:spcAft>
              <a:buClrTx/>
              <a:buSzTx/>
              <a:buFontTx/>
              <a:buNone/>
              <a:tabLst/>
            </a:pPr>
            <a:r>
              <a:rPr kumimoji="0" lang="ar-MA" sz="1800" b="0" i="0" u="none" strike="noStrike" cap="none" normalizeH="0" baseline="0" dirty="0">
                <a:ln>
                  <a:noFill/>
                </a:ln>
                <a:solidFill>
                  <a:schemeClr val="tx1"/>
                </a:solidFill>
                <a:effectLst/>
                <a:cs typeface="Khalid Art bold" pitchFamily="2" charset="-78"/>
              </a:rPr>
              <a:t>التعليمية</a:t>
            </a:r>
            <a:endParaRPr kumimoji="0" lang="fr-FR" sz="1800" b="0" i="0" u="none" strike="noStrike" cap="none" normalizeH="0" baseline="0" dirty="0">
              <a:ln>
                <a:noFill/>
              </a:ln>
              <a:solidFill>
                <a:schemeClr val="tx1"/>
              </a:solidFill>
              <a:effectLst/>
              <a:cs typeface="Khalid Art bold" pitchFamily="2" charset="-78"/>
            </a:endParaRPr>
          </a:p>
        </p:txBody>
      </p:sp>
      <p:sp>
        <p:nvSpPr>
          <p:cNvPr id="27" name="Rectangle : coins arrondis 26">
            <a:extLst>
              <a:ext uri="{FF2B5EF4-FFF2-40B4-BE49-F238E27FC236}">
                <a16:creationId xmlns:a16="http://schemas.microsoft.com/office/drawing/2014/main" xmlns="" id="{55750FC2-77C3-462F-986E-932860B3FED2}"/>
              </a:ext>
            </a:extLst>
          </p:cNvPr>
          <p:cNvSpPr/>
          <p:nvPr/>
        </p:nvSpPr>
        <p:spPr bwMode="auto">
          <a:xfrm>
            <a:off x="2235813" y="3237810"/>
            <a:ext cx="1886372" cy="737405"/>
          </a:xfrm>
          <a:prstGeom prst="roundRect">
            <a:avLst/>
          </a:prstGeom>
          <a:solidFill>
            <a:schemeClr val="bg1">
              <a:lumMod val="95000"/>
            </a:schemeClr>
          </a:solidFill>
          <a:ln w="12700"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MA" dirty="0">
                <a:cs typeface="Khalid Art bold" pitchFamily="2" charset="-78"/>
              </a:rPr>
              <a:t>البيئة الآمنة</a:t>
            </a:r>
            <a:endParaRPr kumimoji="0" lang="fr-FR" sz="1800" b="0" i="0" u="none" strike="noStrike" cap="none" normalizeH="0" baseline="0" dirty="0">
              <a:ln>
                <a:noFill/>
              </a:ln>
              <a:solidFill>
                <a:schemeClr val="tx1"/>
              </a:solidFill>
              <a:effectLst/>
              <a:cs typeface="Khalid Art bold" pitchFamily="2" charset="-78"/>
            </a:endParaRPr>
          </a:p>
        </p:txBody>
      </p:sp>
      <p:sp>
        <p:nvSpPr>
          <p:cNvPr id="28" name="Rectangle : coins arrondis 27">
            <a:extLst>
              <a:ext uri="{FF2B5EF4-FFF2-40B4-BE49-F238E27FC236}">
                <a16:creationId xmlns:a16="http://schemas.microsoft.com/office/drawing/2014/main" xmlns="" id="{FB02F21E-6872-432C-B54F-619AFCBA9C6C}"/>
              </a:ext>
            </a:extLst>
          </p:cNvPr>
          <p:cNvSpPr/>
          <p:nvPr/>
        </p:nvSpPr>
        <p:spPr bwMode="auto">
          <a:xfrm>
            <a:off x="8589126" y="3226572"/>
            <a:ext cx="1886372" cy="737405"/>
          </a:xfrm>
          <a:prstGeom prst="roundRect">
            <a:avLst/>
          </a:prstGeom>
          <a:solidFill>
            <a:schemeClr val="bg1">
              <a:lumMod val="95000"/>
            </a:schemeClr>
          </a:solidFill>
          <a:ln w="12700"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MA" dirty="0">
                <a:cs typeface="Khalid Art bold" pitchFamily="2" charset="-78"/>
              </a:rPr>
              <a:t>الموارد الرقمية</a:t>
            </a:r>
            <a:endParaRPr kumimoji="0" lang="fr-FR" sz="1800" b="0" i="0" u="none" strike="noStrike" cap="none" normalizeH="0" baseline="0" dirty="0">
              <a:ln>
                <a:noFill/>
              </a:ln>
              <a:solidFill>
                <a:schemeClr val="tx1"/>
              </a:solidFill>
              <a:effectLst/>
              <a:cs typeface="Khalid Art bold" pitchFamily="2" charset="-78"/>
            </a:endParaRPr>
          </a:p>
        </p:txBody>
      </p:sp>
      <p:sp>
        <p:nvSpPr>
          <p:cNvPr id="30" name="Rectangle : coins arrondis 29">
            <a:extLst>
              <a:ext uri="{FF2B5EF4-FFF2-40B4-BE49-F238E27FC236}">
                <a16:creationId xmlns:a16="http://schemas.microsoft.com/office/drawing/2014/main" xmlns="" id="{2ED84F4B-CC6F-4C03-B2EF-D1F4A4157463}"/>
              </a:ext>
            </a:extLst>
          </p:cNvPr>
          <p:cNvSpPr/>
          <p:nvPr/>
        </p:nvSpPr>
        <p:spPr bwMode="auto">
          <a:xfrm>
            <a:off x="5515344" y="5244833"/>
            <a:ext cx="1886372" cy="737405"/>
          </a:xfrm>
          <a:prstGeom prst="roundRect">
            <a:avLst/>
          </a:prstGeom>
          <a:solidFill>
            <a:schemeClr val="bg1">
              <a:lumMod val="95000"/>
            </a:schemeClr>
          </a:solidFill>
          <a:ln w="12700"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MA" dirty="0">
                <a:cs typeface="Khalid Art bold" pitchFamily="2" charset="-78"/>
              </a:rPr>
              <a:t>المسابقات</a:t>
            </a:r>
          </a:p>
          <a:p>
            <a:pPr marL="0" marR="0" indent="0" algn="ctr" defTabSz="914400" rtl="0" eaLnBrk="0" fontAlgn="base" latinLnBrk="0" hangingPunct="0">
              <a:lnSpc>
                <a:spcPct val="100000"/>
              </a:lnSpc>
              <a:spcBef>
                <a:spcPct val="0"/>
              </a:spcBef>
              <a:spcAft>
                <a:spcPct val="0"/>
              </a:spcAft>
              <a:buClrTx/>
              <a:buSzTx/>
              <a:buFontTx/>
              <a:buNone/>
              <a:tabLst/>
            </a:pPr>
            <a:r>
              <a:rPr kumimoji="0" lang="ar-MA" sz="1800" b="0" i="0" u="none" strike="noStrike" cap="none" normalizeH="0" baseline="0" dirty="0">
                <a:ln>
                  <a:noFill/>
                </a:ln>
                <a:solidFill>
                  <a:schemeClr val="tx1"/>
                </a:solidFill>
                <a:effectLst/>
                <a:cs typeface="Khalid Art bold" pitchFamily="2" charset="-78"/>
              </a:rPr>
              <a:t>العلمية</a:t>
            </a:r>
            <a:endParaRPr kumimoji="0" lang="fr-FR" sz="1800" b="0" i="0" u="none" strike="noStrike" cap="none" normalizeH="0" baseline="0" dirty="0">
              <a:ln>
                <a:noFill/>
              </a:ln>
              <a:solidFill>
                <a:schemeClr val="tx1"/>
              </a:solidFill>
              <a:effectLst/>
              <a:cs typeface="Khalid Art bold" pitchFamily="2" charset="-78"/>
            </a:endParaRPr>
          </a:p>
        </p:txBody>
      </p:sp>
      <p:sp>
        <p:nvSpPr>
          <p:cNvPr id="33" name="ZoneTexte 32">
            <a:extLst>
              <a:ext uri="{FF2B5EF4-FFF2-40B4-BE49-F238E27FC236}">
                <a16:creationId xmlns:a16="http://schemas.microsoft.com/office/drawing/2014/main" xmlns="" id="{8642DD96-A043-4D47-8ED3-6EC1DAB3A874}"/>
              </a:ext>
            </a:extLst>
          </p:cNvPr>
          <p:cNvSpPr txBox="1"/>
          <p:nvPr/>
        </p:nvSpPr>
        <p:spPr>
          <a:xfrm>
            <a:off x="3715313" y="0"/>
            <a:ext cx="5184576" cy="523220"/>
          </a:xfrm>
          <a:prstGeom prst="rect">
            <a:avLst/>
          </a:prstGeom>
          <a:solidFill>
            <a:srgbClr val="002060"/>
          </a:solidFill>
        </p:spPr>
        <p:txBody>
          <a:bodyPr wrap="square" rtlCol="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0" i="0" u="none" strike="noStrike" kern="1200" cap="none" spc="0" normalizeH="0" baseline="0" noProof="0" dirty="0">
                <a:ln>
                  <a:noFill/>
                </a:ln>
                <a:solidFill>
                  <a:srgbClr val="FFFFFF"/>
                </a:solidFill>
                <a:effectLst/>
                <a:uLnTx/>
                <a:uFillTx/>
                <a:latin typeface="Arial" charset="0"/>
                <a:ea typeface="+mn-ea"/>
                <a:cs typeface="Khalid Art bold" pitchFamily="2" charset="-78"/>
              </a:rPr>
              <a:t>شروط وظروف الإنجاز</a:t>
            </a:r>
            <a:endParaRPr kumimoji="0" lang="fr-FR" sz="2800" b="0" i="0" u="none" strike="noStrike" kern="1200" cap="none" spc="0" normalizeH="0" baseline="0" noProof="0" dirty="0">
              <a:ln>
                <a:noFill/>
              </a:ln>
              <a:solidFill>
                <a:srgbClr val="FFFFFF"/>
              </a:solidFill>
              <a:effectLst/>
              <a:uLnTx/>
              <a:uFillTx/>
              <a:latin typeface="Arial" charset="0"/>
              <a:ea typeface="+mn-ea"/>
              <a:cs typeface="Khalid Art bold" pitchFamily="2" charset="-78"/>
            </a:endParaRPr>
          </a:p>
        </p:txBody>
      </p:sp>
    </p:spTree>
    <p:extLst>
      <p:ext uri="{BB962C8B-B14F-4D97-AF65-F5344CB8AC3E}">
        <p14:creationId xmlns:p14="http://schemas.microsoft.com/office/powerpoint/2010/main" val="3920680555"/>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B7064B18-1D76-487B-B324-F04E97E21D3F}"/>
              </a:ext>
            </a:extLst>
          </p:cNvPr>
          <p:cNvSpPr>
            <a:spLocks noGrp="1"/>
          </p:cNvSpPr>
          <p:nvPr>
            <p:ph type="sldNum" sz="quarter" idx="12"/>
          </p:nvPr>
        </p:nvSpPr>
        <p:spPr/>
        <p:txBody>
          <a:bodyPr/>
          <a:lstStyle/>
          <a:p>
            <a:fld id="{D57F1E4F-1CFF-5643-939E-217C01CDF565}" type="slidenum">
              <a:rPr lang="en-US" smtClean="0"/>
              <a:pPr/>
              <a:t>47</a:t>
            </a:fld>
            <a:endParaRPr lang="en-US" dirty="0"/>
          </a:p>
        </p:txBody>
      </p:sp>
      <p:sp>
        <p:nvSpPr>
          <p:cNvPr id="3" name="ZoneTexte 2">
            <a:extLst>
              <a:ext uri="{FF2B5EF4-FFF2-40B4-BE49-F238E27FC236}">
                <a16:creationId xmlns:a16="http://schemas.microsoft.com/office/drawing/2014/main" xmlns="" id="{AD4DE69E-5B18-43FB-9012-48217A2861EA}"/>
              </a:ext>
            </a:extLst>
          </p:cNvPr>
          <p:cNvSpPr txBox="1"/>
          <p:nvPr/>
        </p:nvSpPr>
        <p:spPr>
          <a:xfrm>
            <a:off x="2732516" y="3036585"/>
            <a:ext cx="6720840" cy="784830"/>
          </a:xfrm>
          <a:prstGeom prst="rect">
            <a:avLst/>
          </a:prstGeom>
          <a:noFill/>
        </p:spPr>
        <p:txBody>
          <a:bodyPr wrap="square" rtlCol="0">
            <a:spAutoFit/>
          </a:bodyPr>
          <a:lstStyle/>
          <a:p>
            <a:pPr algn="ctr" rtl="1"/>
            <a:r>
              <a:rPr lang="ar-MA" sz="4500" dirty="0">
                <a:cs typeface="Khalid Art bold" pitchFamily="2" charset="-78"/>
              </a:rPr>
              <a:t>شكرا على الإصغاء والتفاعل</a:t>
            </a:r>
            <a:endParaRPr lang="fr-FR" sz="4500" dirty="0">
              <a:cs typeface="Khalid Art bold" pitchFamily="2" charset="-78"/>
            </a:endParaRPr>
          </a:p>
        </p:txBody>
      </p:sp>
      <p:cxnSp>
        <p:nvCxnSpPr>
          <p:cNvPr id="5" name="Connecteur droit 4">
            <a:extLst>
              <a:ext uri="{FF2B5EF4-FFF2-40B4-BE49-F238E27FC236}">
                <a16:creationId xmlns:a16="http://schemas.microsoft.com/office/drawing/2014/main" xmlns="" id="{61CBFAED-11DD-4A67-829F-7D80F70ACE17}"/>
              </a:ext>
            </a:extLst>
          </p:cNvPr>
          <p:cNvCxnSpPr/>
          <p:nvPr/>
        </p:nvCxnSpPr>
        <p:spPr>
          <a:xfrm>
            <a:off x="2472690" y="4221088"/>
            <a:ext cx="698373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57265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xmlns="" id="{130EADD8-9D10-4D56-A7CF-D8FFCD1431FB}"/>
              </a:ext>
            </a:extLst>
          </p:cNvPr>
          <p:cNvGraphicFramePr/>
          <p:nvPr>
            <p:extLst>
              <p:ext uri="{D42A27DB-BD31-4B8C-83A1-F6EECF244321}">
                <p14:modId xmlns:p14="http://schemas.microsoft.com/office/powerpoint/2010/main" val="21796148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a:extLst>
              <a:ext uri="{FF2B5EF4-FFF2-40B4-BE49-F238E27FC236}">
                <a16:creationId xmlns:a16="http://schemas.microsoft.com/office/drawing/2014/main" xmlns="" id="{88B8184F-F8D2-4EE6-B097-609B308B9871}"/>
              </a:ext>
            </a:extLst>
          </p:cNvPr>
          <p:cNvSpPr txBox="1"/>
          <p:nvPr/>
        </p:nvSpPr>
        <p:spPr>
          <a:xfrm>
            <a:off x="2927648" y="-39428"/>
            <a:ext cx="7128792" cy="600164"/>
          </a:xfrm>
          <a:prstGeom prst="rect">
            <a:avLst/>
          </a:prstGeom>
          <a:solidFill>
            <a:srgbClr val="002060"/>
          </a:solidFill>
        </p:spPr>
        <p:txBody>
          <a:bodyPr wrap="square" rtlCol="0">
            <a:spAutoFit/>
          </a:bodyPr>
          <a:lstStyle/>
          <a:p>
            <a:pPr algn="ctr" rtl="1"/>
            <a:r>
              <a:rPr lang="ar-SA" sz="3300" b="1" dirty="0">
                <a:solidFill>
                  <a:schemeClr val="bg1"/>
                </a:solidFill>
                <a:latin typeface="AZ Topaz" charset="0"/>
                <a:ea typeface="AZ Topaz" charset="0"/>
                <a:cs typeface="AZ Topaz" charset="0"/>
              </a:rPr>
              <a:t>دواعي تنقيح منهاج النشاط العلمي</a:t>
            </a:r>
          </a:p>
        </p:txBody>
      </p:sp>
      <p:sp>
        <p:nvSpPr>
          <p:cNvPr id="4" name="ZoneTexte 3">
            <a:extLst>
              <a:ext uri="{FF2B5EF4-FFF2-40B4-BE49-F238E27FC236}">
                <a16:creationId xmlns:a16="http://schemas.microsoft.com/office/drawing/2014/main" xmlns="" id="{28F3FA34-126B-415F-814A-45A89AC068FA}"/>
              </a:ext>
            </a:extLst>
          </p:cNvPr>
          <p:cNvSpPr txBox="1"/>
          <p:nvPr/>
        </p:nvSpPr>
        <p:spPr>
          <a:xfrm>
            <a:off x="7752184" y="1124744"/>
            <a:ext cx="3888432" cy="2031325"/>
          </a:xfrm>
          <a:prstGeom prst="rect">
            <a:avLst/>
          </a:prstGeom>
          <a:noFill/>
          <a:ln w="19050">
            <a:solidFill>
              <a:schemeClr val="tx1"/>
            </a:solidFill>
          </a:ln>
        </p:spPr>
        <p:txBody>
          <a:bodyPr wrap="square" rtlCol="0">
            <a:spAutoFit/>
          </a:bodyPr>
          <a:lstStyle/>
          <a:p>
            <a:pPr marL="285750" indent="-285750" algn="r" rtl="1">
              <a:buFont typeface="Arial" panose="020B0604020202020204" pitchFamily="34" charset="0"/>
              <a:buChar char="•"/>
            </a:pPr>
            <a:r>
              <a:rPr lang="ar-MA" b="1" dirty="0"/>
              <a:t>غياب الترابط والانسجام الداخلي بين مواضيع النشاط العلمي؛</a:t>
            </a:r>
          </a:p>
          <a:p>
            <a:pPr marL="285750" indent="-285750" algn="r" rtl="1">
              <a:buFont typeface="Arial" panose="020B0604020202020204" pitchFamily="34" charset="0"/>
              <a:buChar char="•"/>
            </a:pPr>
            <a:r>
              <a:rPr lang="ar-SA" b="1" dirty="0">
                <a:latin typeface="Sakkal Majalla" charset="0"/>
                <a:ea typeface="Sakkal Majalla" charset="0"/>
                <a:cs typeface="Sakkal Majalla" charset="0"/>
              </a:rPr>
              <a:t>عدم توضيح كفايات مادة النشاط العلمي في الكتاب الأبيض</a:t>
            </a:r>
            <a:r>
              <a:rPr lang="ar-MA" b="1" dirty="0">
                <a:latin typeface="Sakkal Majalla" charset="0"/>
                <a:ea typeface="Sakkal Majalla" charset="0"/>
                <a:cs typeface="Sakkal Majalla" charset="0"/>
              </a:rPr>
              <a:t>؛</a:t>
            </a:r>
          </a:p>
          <a:p>
            <a:pPr marL="285750" indent="-285750" algn="r" rtl="1">
              <a:buFont typeface="Arial" panose="020B0604020202020204" pitchFamily="34" charset="0"/>
              <a:buChar char="•"/>
            </a:pPr>
            <a:r>
              <a:rPr lang="ar-MA" b="1" dirty="0">
                <a:latin typeface="Sakkal Majalla" charset="0"/>
                <a:ea typeface="Sakkal Majalla" charset="0"/>
                <a:cs typeface="Sakkal Majalla" charset="0"/>
              </a:rPr>
              <a:t>عدم ملاءمة المنهاج الوطني للمناهج الدولية الفضلى؛</a:t>
            </a:r>
          </a:p>
          <a:p>
            <a:pPr marL="285750" indent="-285750" algn="r" rtl="1">
              <a:buFont typeface="Arial" panose="020B0604020202020204" pitchFamily="34" charset="0"/>
              <a:buChar char="•"/>
            </a:pPr>
            <a:r>
              <a:rPr lang="ar-MA" b="1" dirty="0">
                <a:latin typeface="Sakkal Majalla" charset="0"/>
                <a:ea typeface="Sakkal Majalla" charset="0"/>
                <a:cs typeface="Sakkal Majalla" charset="0"/>
              </a:rPr>
              <a:t>غلبة الأهداف المتعلقة بالمعرفة؛</a:t>
            </a:r>
          </a:p>
          <a:p>
            <a:pPr marL="285750" indent="-285750" algn="r" rtl="1">
              <a:buFont typeface="Arial" panose="020B0604020202020204" pitchFamily="34" charset="0"/>
              <a:buChar char="•"/>
            </a:pPr>
            <a:r>
              <a:rPr lang="ar-MA" b="1" dirty="0">
                <a:latin typeface="Sakkal Majalla" charset="0"/>
                <a:ea typeface="Sakkal Majalla" charset="0"/>
                <a:cs typeface="Sakkal Majalla" charset="0"/>
              </a:rPr>
              <a:t>غياب مواضيع مرتبطة بالتكنولوجيا.</a:t>
            </a:r>
          </a:p>
        </p:txBody>
      </p:sp>
      <p:sp>
        <p:nvSpPr>
          <p:cNvPr id="5" name="ZoneTexte 4">
            <a:extLst>
              <a:ext uri="{FF2B5EF4-FFF2-40B4-BE49-F238E27FC236}">
                <a16:creationId xmlns:a16="http://schemas.microsoft.com/office/drawing/2014/main" xmlns="" id="{EC8C315B-F1C2-4F1A-9585-F8D71E476496}"/>
              </a:ext>
            </a:extLst>
          </p:cNvPr>
          <p:cNvSpPr txBox="1"/>
          <p:nvPr/>
        </p:nvSpPr>
        <p:spPr>
          <a:xfrm>
            <a:off x="911424" y="2348880"/>
            <a:ext cx="3528393" cy="2031325"/>
          </a:xfrm>
          <a:prstGeom prst="rect">
            <a:avLst/>
          </a:prstGeom>
          <a:noFill/>
          <a:ln w="19050">
            <a:solidFill>
              <a:schemeClr val="tx1"/>
            </a:solidFill>
          </a:ln>
        </p:spPr>
        <p:txBody>
          <a:bodyPr wrap="square" rtlCol="0">
            <a:spAutoFit/>
          </a:bodyPr>
          <a:lstStyle/>
          <a:p>
            <a:pPr marL="285750" indent="-285750" algn="r" rtl="1">
              <a:buFont typeface="Arial" panose="020B0604020202020204" pitchFamily="34" charset="0"/>
              <a:buChar char="•"/>
            </a:pPr>
            <a:r>
              <a:rPr lang="ar-MA" b="1" dirty="0">
                <a:latin typeface="Sakkal Majalla" panose="02000000000000000000" pitchFamily="2" charset="-78"/>
                <a:cs typeface="Sakkal Majalla" panose="02000000000000000000" pitchFamily="2" charset="-78"/>
              </a:rPr>
              <a:t>طرائق التدريس لا تتلاءم والممارسات العالمية الفضلى؛</a:t>
            </a:r>
          </a:p>
          <a:p>
            <a:pPr marL="285750" indent="-285750" algn="r" rtl="1">
              <a:buFont typeface="Arial" panose="020B0604020202020204" pitchFamily="34" charset="0"/>
              <a:buChar char="•"/>
            </a:pPr>
            <a:r>
              <a:rPr lang="ar-MA" b="1" dirty="0">
                <a:latin typeface="Sakkal Majalla" panose="02000000000000000000" pitchFamily="2" charset="-78"/>
                <a:cs typeface="Sakkal Majalla" panose="02000000000000000000" pitchFamily="2" charset="-78"/>
              </a:rPr>
              <a:t>التركيز على المحتوى وغياب واضح للنهج العلمي ولمهارات التفكير العلمي؛</a:t>
            </a:r>
          </a:p>
          <a:p>
            <a:pPr marL="285750" indent="-285750" algn="r" rtl="1">
              <a:buFont typeface="Arial" panose="020B0604020202020204" pitchFamily="34" charset="0"/>
              <a:buChar char="•"/>
            </a:pPr>
            <a:r>
              <a:rPr lang="ar-MA" b="1" dirty="0">
                <a:latin typeface="Sakkal Majalla" panose="02000000000000000000" pitchFamily="2" charset="-78"/>
                <a:cs typeface="Sakkal Majalla" panose="02000000000000000000" pitchFamily="2" charset="-78"/>
              </a:rPr>
              <a:t>نقص واضح في التوجيهات الخاصة بالمادة، مما انعكس سلبا على عملية تأليف الكتب المدرسية والممارسات الصفية.</a:t>
            </a:r>
          </a:p>
        </p:txBody>
      </p:sp>
      <p:sp>
        <p:nvSpPr>
          <p:cNvPr id="6" name="ZoneTexte 5">
            <a:extLst>
              <a:ext uri="{FF2B5EF4-FFF2-40B4-BE49-F238E27FC236}">
                <a16:creationId xmlns:a16="http://schemas.microsoft.com/office/drawing/2014/main" xmlns="" id="{88E14118-409B-4CD6-B6FD-47D90B2CE6E1}"/>
              </a:ext>
            </a:extLst>
          </p:cNvPr>
          <p:cNvSpPr txBox="1"/>
          <p:nvPr/>
        </p:nvSpPr>
        <p:spPr>
          <a:xfrm>
            <a:off x="7752184" y="5062406"/>
            <a:ext cx="3888432" cy="369332"/>
          </a:xfrm>
          <a:prstGeom prst="rect">
            <a:avLst/>
          </a:prstGeom>
          <a:noFill/>
          <a:ln w="19050">
            <a:solidFill>
              <a:schemeClr val="tx1"/>
            </a:solidFill>
          </a:ln>
        </p:spPr>
        <p:txBody>
          <a:bodyPr wrap="square" rtlCol="0">
            <a:spAutoFit/>
          </a:bodyPr>
          <a:lstStyle/>
          <a:p>
            <a:pPr marL="285750" indent="-285750" algn="r" rtl="1">
              <a:buFont typeface="Arial" panose="020B0604020202020204" pitchFamily="34" charset="0"/>
              <a:buChar char="•"/>
            </a:pPr>
            <a:r>
              <a:rPr lang="ar-MA" b="1" dirty="0">
                <a:latin typeface="Sakkal Majalla" panose="02000000000000000000" pitchFamily="2" charset="-78"/>
                <a:cs typeface="Sakkal Majalla" panose="02000000000000000000" pitchFamily="2" charset="-78"/>
              </a:rPr>
              <a:t>عدم كفاية الغلاف الزمني السنوي والأسبوعي</a:t>
            </a:r>
            <a:r>
              <a:rPr lang="ar-MA" dirty="0"/>
              <a:t>.</a:t>
            </a:r>
            <a:endParaRPr lang="fr-FR" dirty="0"/>
          </a:p>
        </p:txBody>
      </p:sp>
    </p:spTree>
    <p:extLst>
      <p:ext uri="{BB962C8B-B14F-4D97-AF65-F5344CB8AC3E}">
        <p14:creationId xmlns:p14="http://schemas.microsoft.com/office/powerpoint/2010/main" val="128121454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1077C6CB-6DD5-4A45-8C3B-45E2F8E966D0}"/>
              </a:ext>
            </a:extLst>
          </p:cNvPr>
          <p:cNvSpPr txBox="1"/>
          <p:nvPr/>
        </p:nvSpPr>
        <p:spPr>
          <a:xfrm>
            <a:off x="2322941" y="4114641"/>
            <a:ext cx="8136904" cy="830997"/>
          </a:xfrm>
          <a:prstGeom prst="rect">
            <a:avLst/>
          </a:prstGeom>
          <a:solidFill>
            <a:schemeClr val="bg1"/>
          </a:solidFill>
        </p:spPr>
        <p:txBody>
          <a:bodyPr wrap="square" rtlCol="0">
            <a:spAutoFit/>
          </a:bodyPr>
          <a:lstStyle/>
          <a:p>
            <a:pPr marL="457200" marR="0" lvl="0" indent="-45720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ar-MA" sz="2400" b="1" i="0" u="none" strike="noStrike" kern="1200" cap="none" spc="0" normalizeH="0" baseline="0" noProof="0" dirty="0">
                <a:ln>
                  <a:noFill/>
                </a:ln>
                <a:solidFill>
                  <a:srgbClr val="000000"/>
                </a:solidFill>
                <a:effectLst/>
                <a:uLnTx/>
                <a:uFillTx/>
                <a:latin typeface="Sakkal Majalla" charset="0"/>
                <a:ea typeface="+mn-ea"/>
                <a:cs typeface="Sakkal Majalla" charset="0"/>
              </a:rPr>
              <a:t> إدراج مكون </a:t>
            </a:r>
            <a:r>
              <a:rPr kumimoji="0" lang="ar-MA" sz="2400" b="1" i="0" u="none" strike="noStrike" kern="1200" cap="none" spc="0" normalizeH="0" baseline="0" noProof="0" dirty="0">
                <a:ln>
                  <a:noFill/>
                </a:ln>
                <a:solidFill>
                  <a:srgbClr val="FF0000"/>
                </a:solidFill>
                <a:effectLst/>
                <a:uLnTx/>
                <a:uFillTx/>
                <a:latin typeface="Sakkal Majalla" charset="0"/>
                <a:ea typeface="+mn-ea"/>
                <a:cs typeface="Sakkal Majalla" charset="0"/>
              </a:rPr>
              <a:t>التكنولوجيا </a:t>
            </a:r>
            <a:r>
              <a:rPr kumimoji="0" lang="ar-MA" sz="2400" b="1" i="0" u="none" strike="noStrike" kern="1200" cap="none" spc="0" normalizeH="0" baseline="0" noProof="0" dirty="0">
                <a:ln>
                  <a:noFill/>
                </a:ln>
                <a:solidFill>
                  <a:srgbClr val="000000"/>
                </a:solidFill>
                <a:effectLst/>
                <a:uLnTx/>
                <a:uFillTx/>
                <a:latin typeface="Sakkal Majalla" charset="0"/>
                <a:ea typeface="+mn-ea"/>
                <a:cs typeface="Sakkal Majalla" charset="0"/>
              </a:rPr>
              <a:t>كمجال مستعرض (تقدم محتوياته بكيفية تدريجية، ولها ارتباط بأهداف الوحدة)؛</a:t>
            </a:r>
            <a:endParaRPr kumimoji="0" lang="fr-FR" sz="2400" b="1" i="0" u="none" strike="noStrike" kern="1200" cap="none" spc="0" normalizeH="0" baseline="0" noProof="0" dirty="0">
              <a:ln>
                <a:noFill/>
              </a:ln>
              <a:solidFill>
                <a:srgbClr val="000000"/>
              </a:solidFill>
              <a:effectLst/>
              <a:uLnTx/>
              <a:uFillTx/>
              <a:latin typeface="Sakkal Majalla" charset="0"/>
              <a:ea typeface="+mn-ea"/>
              <a:cs typeface="Sakkal Majalla" charset="0"/>
            </a:endParaRPr>
          </a:p>
        </p:txBody>
      </p:sp>
      <p:sp>
        <p:nvSpPr>
          <p:cNvPr id="5" name="Rectangle à coins arrondis 21">
            <a:extLst>
              <a:ext uri="{FF2B5EF4-FFF2-40B4-BE49-F238E27FC236}">
                <a16:creationId xmlns:a16="http://schemas.microsoft.com/office/drawing/2014/main" xmlns="" id="{E5E0E777-7BB6-4D7F-9AE3-3B0A9692AFE9}"/>
              </a:ext>
            </a:extLst>
          </p:cNvPr>
          <p:cNvSpPr/>
          <p:nvPr/>
        </p:nvSpPr>
        <p:spPr>
          <a:xfrm>
            <a:off x="1523999" y="562956"/>
            <a:ext cx="9144000" cy="642942"/>
          </a:xfrm>
          <a:prstGeom prst="roundRect">
            <a:avLst/>
          </a:prstGeom>
          <a:solidFill>
            <a:srgbClr val="002060"/>
          </a:solidFill>
          <a:ln w="12700" cap="flat" cmpd="sng" algn="ctr">
            <a:solidFill>
              <a:srgbClr val="D34817">
                <a:shade val="50000"/>
              </a:srgbClr>
            </a:solidFill>
            <a:prstDash val="solid"/>
          </a:ln>
          <a:effectLst/>
        </p:spPr>
        <p:txBody>
          <a:bodyPr rtlCol="0" anchor="ct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1200" cap="none" spc="0" normalizeH="0" baseline="0" noProof="0" dirty="0">
                <a:ln>
                  <a:noFill/>
                </a:ln>
                <a:solidFill>
                  <a:srgbClr val="FFFFFF"/>
                </a:solidFill>
                <a:effectLst/>
                <a:uLnTx/>
                <a:uFillTx/>
                <a:latin typeface="AZ Topaz"/>
              </a:rPr>
              <a:t> أهم المستجدات والتعديلات التي جاء بها البرنامج المحين للنشاط العلمي</a:t>
            </a:r>
            <a:r>
              <a:rPr kumimoji="0" lang="fr-FR" sz="2800" b="1" i="0" u="none" strike="noStrike" kern="1200" cap="none" spc="0" normalizeH="0" baseline="0" noProof="0" dirty="0">
                <a:ln>
                  <a:noFill/>
                </a:ln>
                <a:solidFill>
                  <a:srgbClr val="FFFFFF"/>
                </a:solidFill>
                <a:effectLst/>
                <a:uLnTx/>
                <a:uFillTx/>
                <a:latin typeface="AZ Topaz"/>
              </a:rPr>
              <a:t> </a:t>
            </a:r>
            <a:endParaRPr kumimoji="0" lang="ar-MA" sz="2800" b="1" i="0" u="none" strike="noStrike" kern="1200" cap="none" spc="0" normalizeH="0" baseline="0" noProof="0" dirty="0">
              <a:ln>
                <a:noFill/>
              </a:ln>
              <a:solidFill>
                <a:srgbClr val="FFFFFF"/>
              </a:solidFill>
              <a:effectLst/>
              <a:uLnTx/>
              <a:uFillTx/>
              <a:latin typeface="AZ Topaz"/>
            </a:endParaRPr>
          </a:p>
        </p:txBody>
      </p:sp>
      <p:sp>
        <p:nvSpPr>
          <p:cNvPr id="6" name="ZoneTexte 5">
            <a:extLst>
              <a:ext uri="{FF2B5EF4-FFF2-40B4-BE49-F238E27FC236}">
                <a16:creationId xmlns:a16="http://schemas.microsoft.com/office/drawing/2014/main" xmlns="" id="{EB735C86-0D9C-44F6-A1A0-4934BC5B15A3}"/>
              </a:ext>
            </a:extLst>
          </p:cNvPr>
          <p:cNvSpPr txBox="1"/>
          <p:nvPr/>
        </p:nvSpPr>
        <p:spPr>
          <a:xfrm>
            <a:off x="1755887" y="3026933"/>
            <a:ext cx="8703958" cy="461665"/>
          </a:xfrm>
          <a:prstGeom prst="rect">
            <a:avLst/>
          </a:prstGeom>
          <a:solidFill>
            <a:schemeClr val="bg1"/>
          </a:solidFill>
        </p:spPr>
        <p:txBody>
          <a:bodyPr wrap="square" rtlCol="0">
            <a:spAutoFit/>
          </a:bodyPr>
          <a:lstStyle/>
          <a:p>
            <a:pPr marL="457200" marR="0" lvl="0" indent="-45720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ar-MA" sz="2400" b="1" i="0" u="none" strike="noStrike" kern="1200" cap="none" spc="0" normalizeH="0" baseline="0" noProof="0" dirty="0">
                <a:ln>
                  <a:noFill/>
                </a:ln>
                <a:solidFill>
                  <a:srgbClr val="000000"/>
                </a:solidFill>
                <a:effectLst/>
                <a:uLnTx/>
                <a:uFillTx/>
                <a:latin typeface="Sakkal Majalla" charset="0"/>
                <a:ea typeface="+mn-ea"/>
                <a:cs typeface="Sakkal Majalla" charset="0"/>
              </a:rPr>
              <a:t> إدراج مكون </a:t>
            </a:r>
            <a:r>
              <a:rPr kumimoji="0" lang="ar-MA" sz="2400" b="1" i="0" u="none" strike="noStrike" kern="1200" cap="none" spc="0" normalizeH="0" baseline="0" noProof="0" dirty="0">
                <a:ln>
                  <a:noFill/>
                </a:ln>
                <a:solidFill>
                  <a:srgbClr val="FF0000"/>
                </a:solidFill>
                <a:effectLst/>
                <a:uLnTx/>
                <a:uFillTx/>
                <a:latin typeface="Sakkal Majalla" charset="0"/>
                <a:ea typeface="+mn-ea"/>
                <a:cs typeface="Sakkal Majalla" charset="0"/>
              </a:rPr>
              <a:t>المعلوميات </a:t>
            </a:r>
            <a:r>
              <a:rPr kumimoji="0" lang="ar-MA" sz="2400" b="1" i="0" u="none" strike="noStrike" kern="1200" cap="none" spc="0" normalizeH="0" baseline="0" noProof="0" dirty="0">
                <a:ln>
                  <a:noFill/>
                </a:ln>
                <a:solidFill>
                  <a:srgbClr val="000000"/>
                </a:solidFill>
                <a:effectLst/>
                <a:uLnTx/>
                <a:uFillTx/>
                <a:latin typeface="Sakkal Majalla" charset="0"/>
                <a:ea typeface="+mn-ea"/>
                <a:cs typeface="Sakkal Majalla" charset="0"/>
              </a:rPr>
              <a:t>خلال الأسبوع الخامس من كل وحدة بالمستويين الخامس والسادس </a:t>
            </a:r>
            <a:endParaRPr kumimoji="0" lang="fr-FR" sz="2400" b="1" i="0" u="none" strike="noStrike" kern="1200" cap="none" spc="0" normalizeH="0" baseline="0" noProof="0" dirty="0">
              <a:ln>
                <a:noFill/>
              </a:ln>
              <a:solidFill>
                <a:srgbClr val="000000"/>
              </a:solidFill>
              <a:effectLst/>
              <a:uLnTx/>
              <a:uFillTx/>
              <a:latin typeface="Sakkal Majalla" charset="0"/>
              <a:ea typeface="+mn-ea"/>
              <a:cs typeface="Sakkal Majalla" charset="0"/>
            </a:endParaRPr>
          </a:p>
        </p:txBody>
      </p:sp>
      <p:sp>
        <p:nvSpPr>
          <p:cNvPr id="10" name="ZoneTexte 9">
            <a:extLst>
              <a:ext uri="{FF2B5EF4-FFF2-40B4-BE49-F238E27FC236}">
                <a16:creationId xmlns:a16="http://schemas.microsoft.com/office/drawing/2014/main" xmlns="" id="{26F7D268-B6CB-48FA-BD05-C764BE9B67BB}"/>
              </a:ext>
            </a:extLst>
          </p:cNvPr>
          <p:cNvSpPr txBox="1"/>
          <p:nvPr/>
        </p:nvSpPr>
        <p:spPr>
          <a:xfrm>
            <a:off x="1897150" y="5442486"/>
            <a:ext cx="8562695" cy="523220"/>
          </a:xfrm>
          <a:prstGeom prst="rect">
            <a:avLst/>
          </a:prstGeom>
          <a:solidFill>
            <a:schemeClr val="bg1"/>
          </a:solidFill>
        </p:spPr>
        <p:txBody>
          <a:bodyPr wrap="square" rtlCol="0">
            <a:spAutoFit/>
          </a:bodyPr>
          <a:lstStyle/>
          <a:p>
            <a:pPr marL="457200" marR="0" lvl="0" indent="-45720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ar-MA" sz="2800" b="0" i="0" u="none" strike="noStrike" kern="1200" cap="none" spc="0" normalizeH="0" baseline="0" noProof="0" dirty="0">
                <a:ln>
                  <a:noFill/>
                </a:ln>
                <a:solidFill>
                  <a:srgbClr val="000000"/>
                </a:solidFill>
                <a:effectLst/>
                <a:uLnTx/>
                <a:uFillTx/>
                <a:latin typeface="Sakkal Majalla" charset="0"/>
                <a:ea typeface="+mn-ea"/>
                <a:cs typeface="Sakkal Majalla" charset="0"/>
              </a:rPr>
              <a:t> </a:t>
            </a:r>
            <a:r>
              <a:rPr lang="ar-MA" sz="2400" b="1" dirty="0">
                <a:solidFill>
                  <a:srgbClr val="000000"/>
                </a:solidFill>
                <a:latin typeface="Sakkal Majalla" charset="0"/>
                <a:cs typeface="Sakkal Majalla" charset="0"/>
              </a:rPr>
              <a:t>إدراج </a:t>
            </a:r>
            <a:r>
              <a:rPr lang="ar-MA" sz="2400" b="1" dirty="0">
                <a:solidFill>
                  <a:srgbClr val="FF0000"/>
                </a:solidFill>
                <a:latin typeface="Sakkal Majalla" charset="0"/>
                <a:cs typeface="Sakkal Majalla" charset="0"/>
              </a:rPr>
              <a:t>التربية على الصحة الإنجابية</a:t>
            </a:r>
            <a:r>
              <a:rPr lang="ar-MA" sz="2400" b="1" dirty="0">
                <a:solidFill>
                  <a:srgbClr val="000000"/>
                </a:solidFill>
                <a:latin typeface="Sakkal Majalla" charset="0"/>
                <a:cs typeface="Sakkal Majalla" charset="0"/>
              </a:rPr>
              <a:t> (</a:t>
            </a:r>
            <a:r>
              <a:rPr lang="fr-FR" sz="2400" b="1" dirty="0">
                <a:solidFill>
                  <a:srgbClr val="000000"/>
                </a:solidFill>
                <a:latin typeface="Sakkal Majalla" charset="0"/>
                <a:cs typeface="Sakkal Majalla" charset="0"/>
              </a:rPr>
              <a:t>ESP</a:t>
            </a:r>
            <a:r>
              <a:rPr lang="ar-MA" sz="2400" b="1" dirty="0">
                <a:solidFill>
                  <a:srgbClr val="000000"/>
                </a:solidFill>
                <a:latin typeface="Sakkal Majalla" charset="0"/>
                <a:cs typeface="Sakkal Majalla" charset="0"/>
              </a:rPr>
              <a:t>) والجنسية بالوحدة الخامسة بالمستوى السادس</a:t>
            </a:r>
            <a:endParaRPr kumimoji="0" lang="fr-FR" sz="2400" b="1" i="0" u="none" strike="noStrike" kern="1200" cap="none" spc="0" normalizeH="0" baseline="0" noProof="0" dirty="0">
              <a:ln>
                <a:noFill/>
              </a:ln>
              <a:solidFill>
                <a:srgbClr val="000000"/>
              </a:solidFill>
              <a:effectLst/>
              <a:uLnTx/>
              <a:uFillTx/>
              <a:latin typeface="Sakkal Majalla" charset="0"/>
              <a:cs typeface="Sakkal Majalla" charset="0"/>
            </a:endParaRPr>
          </a:p>
        </p:txBody>
      </p:sp>
      <p:sp>
        <p:nvSpPr>
          <p:cNvPr id="11" name="ZoneTexte 10">
            <a:extLst>
              <a:ext uri="{FF2B5EF4-FFF2-40B4-BE49-F238E27FC236}">
                <a16:creationId xmlns:a16="http://schemas.microsoft.com/office/drawing/2014/main" xmlns="" id="{00A8BDE1-2497-48BC-8375-0FDC6DCE4D09}"/>
              </a:ext>
            </a:extLst>
          </p:cNvPr>
          <p:cNvSpPr txBox="1"/>
          <p:nvPr/>
        </p:nvSpPr>
        <p:spPr>
          <a:xfrm>
            <a:off x="1648382" y="1939225"/>
            <a:ext cx="8811463" cy="461665"/>
          </a:xfrm>
          <a:prstGeom prst="rect">
            <a:avLst/>
          </a:prstGeom>
          <a:solidFill>
            <a:schemeClr val="bg1"/>
          </a:solidFill>
        </p:spPr>
        <p:txBody>
          <a:bodyPr wrap="square" rtlCol="0">
            <a:spAutoFit/>
          </a:bodyPr>
          <a:lstStyle/>
          <a:p>
            <a:pPr marL="457200" marR="0" lvl="0" indent="-45720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ar-MA" sz="2400" b="1" i="0" u="none" strike="noStrike" kern="1200" cap="none" spc="0" normalizeH="0" baseline="0" noProof="0" dirty="0">
                <a:ln>
                  <a:noFill/>
                </a:ln>
                <a:solidFill>
                  <a:srgbClr val="000000"/>
                </a:solidFill>
                <a:effectLst/>
                <a:uLnTx/>
                <a:uFillTx/>
                <a:latin typeface="Sakkal Majalla" charset="0"/>
                <a:cs typeface="Sakkal Majalla" charset="0"/>
              </a:rPr>
              <a:t>إعادة</a:t>
            </a:r>
            <a:r>
              <a:rPr kumimoji="0" lang="ar-MA" sz="2400" b="1" i="0" u="none" strike="noStrike" kern="1200" cap="none" spc="0" normalizeH="0" noProof="0" dirty="0">
                <a:ln>
                  <a:noFill/>
                </a:ln>
                <a:solidFill>
                  <a:srgbClr val="000000"/>
                </a:solidFill>
                <a:effectLst/>
                <a:uLnTx/>
                <a:uFillTx/>
                <a:latin typeface="Sakkal Majalla" charset="0"/>
                <a:cs typeface="Sakkal Majalla" charset="0"/>
              </a:rPr>
              <a:t> بنية البرنامج و</a:t>
            </a:r>
            <a:r>
              <a:rPr kumimoji="0" lang="ar-MA" sz="2400" b="1" i="0" u="none" strike="noStrike" kern="1200" cap="none" spc="0" normalizeH="0" baseline="0" noProof="0" dirty="0">
                <a:ln>
                  <a:noFill/>
                </a:ln>
                <a:solidFill>
                  <a:srgbClr val="000000"/>
                </a:solidFill>
                <a:effectLst/>
                <a:uLnTx/>
                <a:uFillTx/>
                <a:latin typeface="Sakkal Majalla" charset="0"/>
                <a:cs typeface="Sakkal Majalla" charset="0"/>
              </a:rPr>
              <a:t> </a:t>
            </a:r>
            <a:r>
              <a:rPr lang="ar-MA" sz="2400" b="1" dirty="0">
                <a:solidFill>
                  <a:srgbClr val="000000"/>
                </a:solidFill>
                <a:latin typeface="Sakkal Majalla" charset="0"/>
                <a:cs typeface="Sakkal Majalla" charset="0"/>
              </a:rPr>
              <a:t>إعداد تصور جديد لتدريس مادة النشاط العلمي بالمدرسة الابتدائية</a:t>
            </a:r>
            <a:endParaRPr kumimoji="0" lang="fr-FR" sz="2400" b="1" i="0" u="none" strike="noStrike" kern="1200" cap="none" spc="0" normalizeH="0" baseline="0" noProof="0" dirty="0">
              <a:ln>
                <a:noFill/>
              </a:ln>
              <a:solidFill>
                <a:srgbClr val="000000"/>
              </a:solidFill>
              <a:effectLst/>
              <a:uLnTx/>
              <a:uFillTx/>
              <a:latin typeface="Sakkal Majalla" charset="0"/>
              <a:cs typeface="Sakkal Majalla" charset="0"/>
            </a:endParaRPr>
          </a:p>
        </p:txBody>
      </p:sp>
    </p:spTree>
    <p:extLst>
      <p:ext uri="{BB962C8B-B14F-4D97-AF65-F5344CB8AC3E}">
        <p14:creationId xmlns:p14="http://schemas.microsoft.com/office/powerpoint/2010/main" val="423003971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FB93B736-79B8-4D42-826B-56B5D3DAF337}"/>
              </a:ext>
            </a:extLst>
          </p:cNvPr>
          <p:cNvSpPr txBox="1"/>
          <p:nvPr/>
        </p:nvSpPr>
        <p:spPr>
          <a:xfrm>
            <a:off x="2213521" y="4545960"/>
            <a:ext cx="8136904" cy="830997"/>
          </a:xfrm>
          <a:prstGeom prst="rect">
            <a:avLst/>
          </a:prstGeom>
          <a:solidFill>
            <a:schemeClr val="bg1"/>
          </a:solidFill>
        </p:spPr>
        <p:txBody>
          <a:bodyPr wrap="square" rtlCol="0">
            <a:spAutoFit/>
          </a:bodyPr>
          <a:lstStyle/>
          <a:p>
            <a:pPr marL="457200" marR="0" lvl="0" indent="-45720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ar-MA" sz="2400" b="1" i="0" u="none" strike="noStrike" kern="1200" cap="none" spc="0" normalizeH="0" baseline="0" noProof="0" dirty="0">
                <a:ln>
                  <a:noFill/>
                </a:ln>
                <a:solidFill>
                  <a:srgbClr val="000000"/>
                </a:solidFill>
                <a:effectLst/>
                <a:uLnTx/>
                <a:uFillTx/>
                <a:latin typeface="Sakkal Majalla" charset="0"/>
                <a:ea typeface="+mn-ea"/>
                <a:cs typeface="Sakkal Majalla" charset="0"/>
              </a:rPr>
              <a:t>استحضار </a:t>
            </a:r>
            <a:r>
              <a:rPr kumimoji="0" lang="ar-MA" sz="2400" b="1" i="0" u="none" strike="noStrike" kern="1200" cap="none" spc="0" normalizeH="0" baseline="0" noProof="0" dirty="0">
                <a:ln>
                  <a:noFill/>
                </a:ln>
                <a:solidFill>
                  <a:srgbClr val="FF0000"/>
                </a:solidFill>
                <a:effectLst/>
                <a:uLnTx/>
                <a:uFillTx/>
                <a:latin typeface="Sakkal Majalla" charset="0"/>
                <a:ea typeface="+mn-ea"/>
                <a:cs typeface="Sakkal Majalla" charset="0"/>
              </a:rPr>
              <a:t>المهارات العليا</a:t>
            </a:r>
            <a:r>
              <a:rPr kumimoji="0" lang="ar-MA" sz="2400" b="1" i="0" u="none" strike="noStrike" kern="1200" cap="none" spc="0" normalizeH="0" baseline="0" noProof="0" dirty="0">
                <a:ln>
                  <a:noFill/>
                </a:ln>
                <a:solidFill>
                  <a:srgbClr val="000000"/>
                </a:solidFill>
                <a:effectLst/>
                <a:uLnTx/>
                <a:uFillTx/>
                <a:latin typeface="Sakkal Majalla" charset="0"/>
                <a:ea typeface="+mn-ea"/>
                <a:cs typeface="Sakkal Majalla" charset="0"/>
              </a:rPr>
              <a:t>، أثناء تقويم مادة النشاط العلمي، عوض الاهتمام  بمهارات التعرق والفهم والتطبيق والاكتفاء فقط بالأسئلة الاسترجاعية؛</a:t>
            </a:r>
            <a:endParaRPr kumimoji="0" lang="fr-FR" sz="2400" b="1" i="0" u="none" strike="noStrike" kern="1200" cap="none" spc="0" normalizeH="0" baseline="0" noProof="0" dirty="0">
              <a:ln>
                <a:noFill/>
              </a:ln>
              <a:solidFill>
                <a:srgbClr val="000000"/>
              </a:solidFill>
              <a:effectLst/>
              <a:uLnTx/>
              <a:uFillTx/>
              <a:latin typeface="Sakkal Majalla" charset="0"/>
              <a:ea typeface="+mn-ea"/>
              <a:cs typeface="Sakkal Majalla" charset="0"/>
            </a:endParaRPr>
          </a:p>
        </p:txBody>
      </p:sp>
      <p:sp>
        <p:nvSpPr>
          <p:cNvPr id="5" name="ZoneTexte 4">
            <a:extLst>
              <a:ext uri="{FF2B5EF4-FFF2-40B4-BE49-F238E27FC236}">
                <a16:creationId xmlns:a16="http://schemas.microsoft.com/office/drawing/2014/main" xmlns="" id="{CB37590E-3117-4439-805B-A276DBBFA13B}"/>
              </a:ext>
            </a:extLst>
          </p:cNvPr>
          <p:cNvSpPr txBox="1"/>
          <p:nvPr/>
        </p:nvSpPr>
        <p:spPr>
          <a:xfrm>
            <a:off x="1407728" y="3361996"/>
            <a:ext cx="8928992" cy="830997"/>
          </a:xfrm>
          <a:prstGeom prst="rect">
            <a:avLst/>
          </a:prstGeom>
          <a:solidFill>
            <a:schemeClr val="bg1"/>
          </a:solidFill>
        </p:spPr>
        <p:txBody>
          <a:bodyPr wrap="square" rtlCol="0">
            <a:spAutoFit/>
          </a:bodyPr>
          <a:lstStyle/>
          <a:p>
            <a:pPr marL="342900" marR="0" lvl="0" indent="-34290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defRPr/>
            </a:pPr>
            <a:r>
              <a:rPr lang="ar-MA" sz="2400" b="1" dirty="0">
                <a:solidFill>
                  <a:srgbClr val="000000"/>
                </a:solidFill>
                <a:latin typeface="Sakkal Majalla" charset="0"/>
                <a:cs typeface="Sakkal Majalla" charset="0"/>
              </a:rPr>
              <a:t>اعتماد كفاية مركبة شاملة لكل مكونات المادة الدراسية وأنشطة التعلم وذلك بالنسبة </a:t>
            </a:r>
          </a:p>
          <a:p>
            <a:pPr marL="0" marR="0" lvl="0" indent="0" algn="r" defTabSz="914400" rtl="1" eaLnBrk="0" fontAlgn="base" latinLnBrk="0" hangingPunct="0">
              <a:lnSpc>
                <a:spcPct val="100000"/>
              </a:lnSpc>
              <a:spcBef>
                <a:spcPct val="0"/>
              </a:spcBef>
              <a:spcAft>
                <a:spcPct val="0"/>
              </a:spcAft>
              <a:buClrTx/>
              <a:buSzTx/>
              <a:buFontTx/>
              <a:buNone/>
              <a:tabLst/>
              <a:defRPr/>
            </a:pPr>
            <a:r>
              <a:rPr lang="ar-MA" sz="2400" b="1" dirty="0">
                <a:solidFill>
                  <a:srgbClr val="000000"/>
                </a:solidFill>
                <a:latin typeface="Sakkal Majalla" charset="0"/>
                <a:cs typeface="Sakkal Majalla" charset="0"/>
              </a:rPr>
              <a:t>       لسنة دراسية واحدة؛</a:t>
            </a:r>
          </a:p>
        </p:txBody>
      </p:sp>
      <p:sp>
        <p:nvSpPr>
          <p:cNvPr id="6" name="ZoneTexte 5">
            <a:extLst>
              <a:ext uri="{FF2B5EF4-FFF2-40B4-BE49-F238E27FC236}">
                <a16:creationId xmlns:a16="http://schemas.microsoft.com/office/drawing/2014/main" xmlns="" id="{79F02EC5-B27E-4C71-9269-E1F9ECAD9CFB}"/>
              </a:ext>
            </a:extLst>
          </p:cNvPr>
          <p:cNvSpPr txBox="1"/>
          <p:nvPr/>
        </p:nvSpPr>
        <p:spPr>
          <a:xfrm>
            <a:off x="2230158" y="5729925"/>
            <a:ext cx="8136904" cy="523220"/>
          </a:xfrm>
          <a:prstGeom prst="rect">
            <a:avLst/>
          </a:prstGeom>
          <a:solidFill>
            <a:schemeClr val="bg1"/>
          </a:solidFill>
        </p:spPr>
        <p:txBody>
          <a:bodyPr wrap="square" rtlCol="0">
            <a:spAutoFit/>
          </a:bodyPr>
          <a:lstStyle/>
          <a:p>
            <a:pPr marL="457200" marR="0" lvl="0" indent="-45720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ar-MA" sz="2800" b="0" i="0" u="none" strike="noStrike" kern="1200" cap="none" spc="0" normalizeH="0" baseline="0" noProof="0" dirty="0">
                <a:ln>
                  <a:noFill/>
                </a:ln>
                <a:solidFill>
                  <a:srgbClr val="000000"/>
                </a:solidFill>
                <a:effectLst/>
                <a:uLnTx/>
                <a:uFillTx/>
                <a:latin typeface="Sakkal Majalla" charset="0"/>
                <a:ea typeface="+mn-ea"/>
                <a:cs typeface="Sakkal Majalla" charset="0"/>
              </a:rPr>
              <a:t> </a:t>
            </a:r>
            <a:r>
              <a:rPr kumimoji="0" lang="ar-MA" sz="2400" b="1" i="0" u="none" strike="noStrike" kern="1200" cap="none" spc="0" normalizeH="0" baseline="0" noProof="0" dirty="0">
                <a:ln>
                  <a:noFill/>
                </a:ln>
                <a:solidFill>
                  <a:srgbClr val="000000"/>
                </a:solidFill>
                <a:effectLst/>
                <a:uLnTx/>
                <a:uFillTx/>
                <a:latin typeface="Sakkal Majalla" charset="0"/>
                <a:ea typeface="+mn-ea"/>
                <a:cs typeface="Sakkal Majalla" charset="0"/>
              </a:rPr>
              <a:t>اعتماد تنظيم زمني ومنهجي جديدين</a:t>
            </a:r>
            <a:r>
              <a:rPr kumimoji="0" lang="ar-MA" sz="2800" b="0" i="0" u="none" strike="noStrike" kern="1200" cap="none" spc="0" normalizeH="0" baseline="0" noProof="0" dirty="0">
                <a:ln>
                  <a:noFill/>
                </a:ln>
                <a:solidFill>
                  <a:srgbClr val="000000"/>
                </a:solidFill>
                <a:effectLst/>
                <a:uLnTx/>
                <a:uFillTx/>
                <a:latin typeface="Sakkal Majalla" charset="0"/>
                <a:ea typeface="+mn-ea"/>
                <a:cs typeface="Sakkal Majalla" charset="0"/>
              </a:rPr>
              <a:t>؛</a:t>
            </a:r>
            <a:endParaRPr kumimoji="0" lang="fr-FR" sz="2800" b="0" i="0" u="none" strike="noStrike" kern="1200" cap="none" spc="0" normalizeH="0" baseline="0" noProof="0" dirty="0">
              <a:ln>
                <a:noFill/>
              </a:ln>
              <a:solidFill>
                <a:srgbClr val="000000"/>
              </a:solidFill>
              <a:effectLst/>
              <a:uLnTx/>
              <a:uFillTx/>
              <a:latin typeface="Sakkal Majalla" charset="0"/>
              <a:ea typeface="+mn-ea"/>
              <a:cs typeface="Sakkal Majalla" charset="0"/>
            </a:endParaRPr>
          </a:p>
        </p:txBody>
      </p:sp>
      <p:sp>
        <p:nvSpPr>
          <p:cNvPr id="2" name="ZoneTexte 1">
            <a:extLst>
              <a:ext uri="{FF2B5EF4-FFF2-40B4-BE49-F238E27FC236}">
                <a16:creationId xmlns:a16="http://schemas.microsoft.com/office/drawing/2014/main" xmlns="" id="{4204C360-AED5-4639-96F3-E5FE562E3620}"/>
              </a:ext>
            </a:extLst>
          </p:cNvPr>
          <p:cNvSpPr txBox="1"/>
          <p:nvPr/>
        </p:nvSpPr>
        <p:spPr>
          <a:xfrm>
            <a:off x="2361137" y="2113443"/>
            <a:ext cx="7999842" cy="461665"/>
          </a:xfrm>
          <a:prstGeom prst="rect">
            <a:avLst/>
          </a:prstGeom>
          <a:noFill/>
        </p:spPr>
        <p:txBody>
          <a:bodyPr wrap="square" rtlCol="0">
            <a:spAutoFit/>
          </a:bodyPr>
          <a:lstStyle/>
          <a:p>
            <a:pPr marL="285750" indent="-285750" algn="r" rtl="1">
              <a:buFont typeface="Wingdings" panose="05000000000000000000" pitchFamily="2" charset="2"/>
              <a:buChar char="§"/>
              <a:defRPr/>
            </a:pPr>
            <a:r>
              <a:rPr lang="ar-MA" sz="2400" b="1" dirty="0">
                <a:solidFill>
                  <a:srgbClr val="000000"/>
                </a:solidFill>
                <a:latin typeface="Sakkal Majalla" charset="0"/>
                <a:cs typeface="Sakkal Majalla" charset="0"/>
              </a:rPr>
              <a:t>تدقيق مقاربة تدريس وتعلم العلوم باعتماد </a:t>
            </a:r>
            <a:r>
              <a:rPr lang="ar-MA" sz="2400" b="1" dirty="0">
                <a:solidFill>
                  <a:srgbClr val="FF0000"/>
                </a:solidFill>
                <a:latin typeface="Sakkal Majalla" charset="0"/>
                <a:cs typeface="Sakkal Majalla" charset="0"/>
              </a:rPr>
              <a:t>نهج التقصي</a:t>
            </a:r>
            <a:endParaRPr lang="fr-FR" sz="2400" b="1" dirty="0">
              <a:solidFill>
                <a:srgbClr val="FF0000"/>
              </a:solidFill>
              <a:latin typeface="Sakkal Majalla" charset="0"/>
              <a:cs typeface="Sakkal Majalla" charset="0"/>
            </a:endParaRPr>
          </a:p>
        </p:txBody>
      </p:sp>
      <p:sp>
        <p:nvSpPr>
          <p:cNvPr id="10" name="ZoneTexte 9">
            <a:extLst>
              <a:ext uri="{FF2B5EF4-FFF2-40B4-BE49-F238E27FC236}">
                <a16:creationId xmlns:a16="http://schemas.microsoft.com/office/drawing/2014/main" xmlns="" id="{2C00DE16-D96A-427A-88EF-C5AEFC45BBAB}"/>
              </a:ext>
            </a:extLst>
          </p:cNvPr>
          <p:cNvSpPr txBox="1"/>
          <p:nvPr/>
        </p:nvSpPr>
        <p:spPr>
          <a:xfrm>
            <a:off x="2199816" y="887375"/>
            <a:ext cx="8136904" cy="523220"/>
          </a:xfrm>
          <a:prstGeom prst="rect">
            <a:avLst/>
          </a:prstGeom>
          <a:solidFill>
            <a:schemeClr val="bg1"/>
          </a:solidFill>
        </p:spPr>
        <p:txBody>
          <a:bodyPr wrap="square" rtlCol="0">
            <a:spAutoFit/>
          </a:bodyPr>
          <a:lstStyle/>
          <a:p>
            <a:pPr marL="457200" marR="0" lvl="0" indent="-45720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ar-MA" sz="2800" b="0" i="0" u="none" strike="noStrike" kern="1200" cap="none" spc="0" normalizeH="0" baseline="0" noProof="0" dirty="0">
                <a:ln>
                  <a:noFill/>
                </a:ln>
                <a:solidFill>
                  <a:srgbClr val="000000"/>
                </a:solidFill>
                <a:effectLst/>
                <a:uLnTx/>
                <a:uFillTx/>
                <a:latin typeface="Sakkal Majalla" charset="0"/>
                <a:ea typeface="+mn-ea"/>
                <a:cs typeface="Sakkal Majalla" charset="0"/>
              </a:rPr>
              <a:t> اعتماد مرتكزات ومكونات جديدة لمنهاج مادة النشاط العلمي</a:t>
            </a:r>
            <a:endParaRPr kumimoji="0" lang="fr-FR" sz="2800" b="0" i="0" u="none" strike="noStrike" kern="1200" cap="none" spc="0" normalizeH="0" baseline="0" noProof="0" dirty="0">
              <a:ln>
                <a:noFill/>
              </a:ln>
              <a:solidFill>
                <a:srgbClr val="000000"/>
              </a:solidFill>
              <a:effectLst/>
              <a:uLnTx/>
              <a:uFillTx/>
              <a:latin typeface="Sakkal Majalla" charset="0"/>
              <a:ea typeface="+mn-ea"/>
              <a:cs typeface="Sakkal Majalla" charset="0"/>
            </a:endParaRPr>
          </a:p>
        </p:txBody>
      </p:sp>
    </p:spTree>
    <p:extLst>
      <p:ext uri="{BB962C8B-B14F-4D97-AF65-F5344CB8AC3E}">
        <p14:creationId xmlns:p14="http://schemas.microsoft.com/office/powerpoint/2010/main" val="165849007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88B8184F-F8D2-4EE6-B097-609B308B9871}"/>
              </a:ext>
            </a:extLst>
          </p:cNvPr>
          <p:cNvSpPr txBox="1"/>
          <p:nvPr/>
        </p:nvSpPr>
        <p:spPr>
          <a:xfrm>
            <a:off x="2927648" y="-39428"/>
            <a:ext cx="7128792" cy="600164"/>
          </a:xfrm>
          <a:prstGeom prst="rect">
            <a:avLst/>
          </a:prstGeom>
          <a:solidFill>
            <a:srgbClr val="002060"/>
          </a:solidFill>
        </p:spPr>
        <p:txBody>
          <a:bodyPr wrap="square" rtlCol="0">
            <a:spAutoFit/>
          </a:bodyPr>
          <a:lstStyle/>
          <a:p>
            <a:pPr algn="ctr" rtl="1"/>
            <a:r>
              <a:rPr lang="ar-MA" sz="3300" b="1" dirty="0">
                <a:solidFill>
                  <a:schemeClr val="bg1"/>
                </a:solidFill>
                <a:latin typeface="AZ Topaz" charset="0"/>
                <a:ea typeface="AZ Topaz" charset="0"/>
                <a:cs typeface="AZ Topaz" charset="0"/>
              </a:rPr>
              <a:t>منهجية</a:t>
            </a:r>
            <a:r>
              <a:rPr lang="ar-SA" sz="3300" b="1" dirty="0">
                <a:solidFill>
                  <a:schemeClr val="bg1"/>
                </a:solidFill>
                <a:latin typeface="AZ Topaz" charset="0"/>
                <a:ea typeface="AZ Topaz" charset="0"/>
                <a:cs typeface="AZ Topaz" charset="0"/>
              </a:rPr>
              <a:t> تنقيح </a:t>
            </a:r>
            <a:r>
              <a:rPr lang="ar-MA" sz="3300" b="1" dirty="0">
                <a:solidFill>
                  <a:schemeClr val="bg1"/>
                </a:solidFill>
                <a:latin typeface="AZ Topaz" charset="0"/>
                <a:ea typeface="AZ Topaz" charset="0"/>
                <a:cs typeface="AZ Topaz" charset="0"/>
              </a:rPr>
              <a:t>وتحيين </a:t>
            </a:r>
            <a:r>
              <a:rPr lang="ar-SA" sz="3300" b="1" dirty="0">
                <a:solidFill>
                  <a:schemeClr val="bg1"/>
                </a:solidFill>
                <a:latin typeface="AZ Topaz" charset="0"/>
                <a:ea typeface="AZ Topaz" charset="0"/>
                <a:cs typeface="AZ Topaz" charset="0"/>
              </a:rPr>
              <a:t>منهاج النشاط العلمي</a:t>
            </a:r>
          </a:p>
        </p:txBody>
      </p:sp>
      <p:sp>
        <p:nvSpPr>
          <p:cNvPr id="7" name="ZoneTexte 6">
            <a:extLst>
              <a:ext uri="{FF2B5EF4-FFF2-40B4-BE49-F238E27FC236}">
                <a16:creationId xmlns:a16="http://schemas.microsoft.com/office/drawing/2014/main" xmlns="" id="{BD1E2928-B624-4545-ABA9-2A99042472C8}"/>
              </a:ext>
            </a:extLst>
          </p:cNvPr>
          <p:cNvSpPr txBox="1"/>
          <p:nvPr/>
        </p:nvSpPr>
        <p:spPr>
          <a:xfrm>
            <a:off x="1559496" y="1351508"/>
            <a:ext cx="9289032" cy="4154984"/>
          </a:xfrm>
          <a:prstGeom prst="rect">
            <a:avLst/>
          </a:prstGeom>
          <a:noFill/>
        </p:spPr>
        <p:txBody>
          <a:bodyPr wrap="square" rtlCol="0">
            <a:spAutoFit/>
          </a:bodyPr>
          <a:lstStyle/>
          <a:p>
            <a:pPr marL="285750" indent="-285750" algn="r" rtl="1">
              <a:buFont typeface="Wingdings" panose="05000000000000000000" pitchFamily="2" charset="2"/>
              <a:buChar char="§"/>
            </a:pPr>
            <a:r>
              <a:rPr lang="ar-MA" sz="2400" b="1" dirty="0">
                <a:latin typeface="Sakkal Majalla" panose="02000000000000000000" pitchFamily="2" charset="-78"/>
                <a:cs typeface="Sakkal Majalla" panose="02000000000000000000" pitchFamily="2" charset="-78"/>
              </a:rPr>
              <a:t>الاسترشاد بأحدث الدراسات المتخصصة في مجال العلوم، وخصوصيات الفئة المستهدفة؛</a:t>
            </a:r>
          </a:p>
          <a:p>
            <a:pPr marL="285750" indent="-285750" algn="r" rtl="1">
              <a:buFont typeface="Wingdings" panose="05000000000000000000" pitchFamily="2" charset="2"/>
              <a:buChar char="§"/>
            </a:pPr>
            <a:r>
              <a:rPr lang="ar-MA" sz="2400" b="1" dirty="0">
                <a:latin typeface="Sakkal Majalla" panose="02000000000000000000" pitchFamily="2" charset="-78"/>
                <a:cs typeface="Sakkal Majalla" panose="02000000000000000000" pitchFamily="2" charset="-78"/>
              </a:rPr>
              <a:t>تحليل محتوى البرنامج الدراسي السابق ومختلف الوثائق الرسمية، من أجل تشخيص نقط قوتها والجوانب التي تحتاج إلى تحسين؛</a:t>
            </a:r>
          </a:p>
          <a:p>
            <a:pPr marL="285750" indent="-285750" algn="r" rtl="1">
              <a:buFont typeface="Wingdings" panose="05000000000000000000" pitchFamily="2" charset="2"/>
              <a:buChar char="§"/>
            </a:pPr>
            <a:r>
              <a:rPr lang="ar-MA" sz="2400" b="1" dirty="0">
                <a:latin typeface="Sakkal Majalla" panose="02000000000000000000" pitchFamily="2" charset="-78"/>
                <a:cs typeface="Sakkal Majalla" panose="02000000000000000000" pitchFamily="2" charset="-78"/>
              </a:rPr>
              <a:t>الاطلاع على الأطر المرجعية للاختبارات الدولية، من أجل استحضارها أثناء بلورة المنهاج، بغية إعداد المتعلمات والمتعلمين لهذه الاختبارات (</a:t>
            </a:r>
            <a:r>
              <a:rPr lang="fr-FR" sz="2400" b="1" dirty="0">
                <a:solidFill>
                  <a:srgbClr val="FF0000"/>
                </a:solidFill>
                <a:latin typeface="Sakkal Majalla" panose="02000000000000000000" pitchFamily="2" charset="-78"/>
                <a:cs typeface="Sakkal Majalla" panose="02000000000000000000" pitchFamily="2" charset="-78"/>
              </a:rPr>
              <a:t>PISA</a:t>
            </a:r>
            <a:r>
              <a:rPr lang="ar-MA" sz="2400" b="1" dirty="0">
                <a:latin typeface="Sakkal Majalla" panose="02000000000000000000" pitchFamily="2" charset="-78"/>
                <a:cs typeface="Sakkal Majalla" panose="02000000000000000000" pitchFamily="2" charset="-78"/>
              </a:rPr>
              <a:t>، </a:t>
            </a:r>
            <a:r>
              <a:rPr lang="fr-FR" sz="2400" b="1" dirty="0">
                <a:solidFill>
                  <a:srgbClr val="FF0000"/>
                </a:solidFill>
                <a:latin typeface="Sakkal Majalla" panose="02000000000000000000" pitchFamily="2" charset="-78"/>
                <a:cs typeface="Sakkal Majalla" panose="02000000000000000000" pitchFamily="2" charset="-78"/>
              </a:rPr>
              <a:t>TIMSS</a:t>
            </a:r>
            <a:r>
              <a:rPr lang="ar-MA" sz="2400" b="1" dirty="0">
                <a:latin typeface="Sakkal Majalla" panose="02000000000000000000" pitchFamily="2" charset="-78"/>
                <a:cs typeface="Sakkal Majalla" panose="02000000000000000000" pitchFamily="2" charset="-78"/>
              </a:rPr>
              <a:t>)؛</a:t>
            </a:r>
          </a:p>
          <a:p>
            <a:pPr marL="285750" indent="-285750" algn="r" rtl="1">
              <a:buFont typeface="Wingdings" panose="05000000000000000000" pitchFamily="2" charset="2"/>
              <a:buChar char="§"/>
            </a:pPr>
            <a:r>
              <a:rPr lang="ar-MA" sz="2400" b="1" dirty="0">
                <a:latin typeface="Sakkal Majalla" panose="02000000000000000000" pitchFamily="2" charset="-78"/>
                <a:cs typeface="Sakkal Majalla" panose="02000000000000000000" pitchFamily="2" charset="-78"/>
              </a:rPr>
              <a:t>الانفتاح على الممارسات العالمية الفضلى المتصلة بإعداد وثائق المنهاج (</a:t>
            </a:r>
            <a:r>
              <a:rPr lang="fr-FR" sz="2400" b="1" dirty="0">
                <a:latin typeface="Sakkal Majalla" panose="02000000000000000000" pitchFamily="2" charset="-78"/>
                <a:cs typeface="Sakkal Majalla" panose="02000000000000000000" pitchFamily="2" charset="-78"/>
              </a:rPr>
              <a:t> Japon</a:t>
            </a:r>
            <a:r>
              <a:rPr lang="ar-MA" sz="2400" b="1" dirty="0">
                <a:latin typeface="Sakkal Majalla" panose="02000000000000000000" pitchFamily="2" charset="-78"/>
                <a:cs typeface="Sakkal Majalla" panose="02000000000000000000" pitchFamily="2" charset="-78"/>
              </a:rPr>
              <a:t>، </a:t>
            </a:r>
            <a:r>
              <a:rPr lang="fr-FR" sz="2400" b="1" dirty="0">
                <a:latin typeface="Sakkal Majalla" panose="02000000000000000000" pitchFamily="2" charset="-78"/>
                <a:cs typeface="Sakkal Majalla" panose="02000000000000000000" pitchFamily="2" charset="-78"/>
              </a:rPr>
              <a:t>Singapour</a:t>
            </a:r>
            <a:r>
              <a:rPr lang="ar-MA" sz="2400" b="1" dirty="0">
                <a:latin typeface="Sakkal Majalla" panose="02000000000000000000" pitchFamily="2" charset="-78"/>
                <a:cs typeface="Sakkal Majalla" panose="02000000000000000000" pitchFamily="2" charset="-78"/>
              </a:rPr>
              <a:t>، </a:t>
            </a:r>
            <a:r>
              <a:rPr lang="fr-FR" sz="2400" b="1" dirty="0">
                <a:latin typeface="Sakkal Majalla" panose="02000000000000000000" pitchFamily="2" charset="-78"/>
                <a:cs typeface="Sakkal Majalla" panose="02000000000000000000" pitchFamily="2" charset="-78"/>
              </a:rPr>
              <a:t>NGSS</a:t>
            </a:r>
            <a:r>
              <a:rPr lang="ar-MA" sz="2400" b="1" dirty="0">
                <a:latin typeface="Sakkal Majalla" panose="02000000000000000000" pitchFamily="2" charset="-78"/>
                <a:cs typeface="Sakkal Majalla" panose="02000000000000000000" pitchFamily="2" charset="-78"/>
              </a:rPr>
              <a:t>)؛</a:t>
            </a:r>
          </a:p>
          <a:p>
            <a:pPr marL="285750" indent="-285750" algn="r" rtl="1">
              <a:buFont typeface="Wingdings" panose="05000000000000000000" pitchFamily="2" charset="2"/>
              <a:buChar char="§"/>
            </a:pPr>
            <a:r>
              <a:rPr lang="ar-MA" sz="2400" b="1" dirty="0">
                <a:latin typeface="Sakkal Majalla" panose="02000000000000000000" pitchFamily="2" charset="-78"/>
                <a:cs typeface="Sakkal Majalla" panose="02000000000000000000" pitchFamily="2" charset="-78"/>
              </a:rPr>
              <a:t>استكمال سيرورة الانسجام الداخلي لمنهاج العلوم عبر  السنوات الست؛</a:t>
            </a:r>
          </a:p>
          <a:p>
            <a:pPr marL="285750" indent="-285750" algn="r" rtl="1">
              <a:buFont typeface="Wingdings" panose="05000000000000000000" pitchFamily="2" charset="2"/>
              <a:buChar char="§"/>
            </a:pPr>
            <a:r>
              <a:rPr lang="ar-MA" sz="2400" b="1" dirty="0">
                <a:latin typeface="Sakkal Majalla" panose="02000000000000000000" pitchFamily="2" charset="-78"/>
                <a:cs typeface="Sakkal Majalla" panose="02000000000000000000" pitchFamily="2" charset="-78"/>
              </a:rPr>
              <a:t>الحفاظ على التدرج والتوسع في تقديم المفاهيم العلمية؛</a:t>
            </a:r>
          </a:p>
          <a:p>
            <a:pPr marL="285750" indent="-285750" algn="r" rtl="1">
              <a:buFont typeface="Wingdings" panose="05000000000000000000" pitchFamily="2" charset="2"/>
              <a:buChar char="§"/>
            </a:pPr>
            <a:r>
              <a:rPr lang="ar-MA" sz="2400" b="1" dirty="0">
                <a:latin typeface="Sakkal Majalla" panose="02000000000000000000" pitchFamily="2" charset="-78"/>
                <a:cs typeface="Sakkal Majalla" panose="02000000000000000000" pitchFamily="2" charset="-78"/>
              </a:rPr>
              <a:t>استحضار التهيئة اللغوية لإعداد المتعلمات والمتعلمين للتناوب اللغوي؛</a:t>
            </a:r>
          </a:p>
          <a:p>
            <a:pPr marL="285750" indent="-285750" algn="r" rtl="1">
              <a:buFont typeface="Wingdings" panose="05000000000000000000" pitchFamily="2" charset="2"/>
              <a:buChar char="§"/>
            </a:pPr>
            <a:r>
              <a:rPr lang="ar-MA" sz="2400" b="1" dirty="0">
                <a:latin typeface="Sakkal Majalla" panose="02000000000000000000" pitchFamily="2" charset="-78"/>
                <a:cs typeface="Sakkal Majalla" panose="02000000000000000000" pitchFamily="2" charset="-78"/>
              </a:rPr>
              <a:t>استحضار التزامات المغرب في كافة القضايا المرتبطة بالصحة والبيئة والطاقة والمناخ.</a:t>
            </a:r>
          </a:p>
          <a:p>
            <a:pPr marL="285750" indent="-285750" algn="r" rtl="1">
              <a:buFont typeface="Wingdings" panose="05000000000000000000" pitchFamily="2" charset="2"/>
              <a:buChar char="§"/>
            </a:pPr>
            <a:endParaRPr lang="fr-FR" sz="2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2393290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28B1528C-EA00-4014-80E8-68DF22ABE1E8}"/>
              </a:ext>
            </a:extLst>
          </p:cNvPr>
          <p:cNvSpPr txBox="1"/>
          <p:nvPr/>
        </p:nvSpPr>
        <p:spPr>
          <a:xfrm>
            <a:off x="2103343" y="0"/>
            <a:ext cx="8064896" cy="523220"/>
          </a:xfrm>
          <a:prstGeom prst="rect">
            <a:avLst/>
          </a:prstGeom>
          <a:solidFill>
            <a:srgbClr val="002060"/>
          </a:solidFill>
        </p:spPr>
        <p:txBody>
          <a:bodyPr wrap="square" rtlCol="0">
            <a:spAutoFit/>
          </a:bodyPr>
          <a:lstStyle/>
          <a:p>
            <a:pPr algn="ctr" rtl="1"/>
            <a:r>
              <a:rPr lang="ar-MA" sz="2800" dirty="0">
                <a:solidFill>
                  <a:schemeClr val="bg1"/>
                </a:solidFill>
                <a:cs typeface="Khalid Art bold" pitchFamily="2" charset="-78"/>
              </a:rPr>
              <a:t> مرتكزات منهاج مادة النشاط العلمي</a:t>
            </a:r>
            <a:endParaRPr lang="fr-FR" sz="2800" dirty="0">
              <a:solidFill>
                <a:schemeClr val="bg1"/>
              </a:solidFill>
              <a:cs typeface="Khalid Art bold" pitchFamily="2" charset="-78"/>
            </a:endParaRPr>
          </a:p>
        </p:txBody>
      </p:sp>
      <p:pic>
        <p:nvPicPr>
          <p:cNvPr id="20" name="Image 19">
            <a:extLst>
              <a:ext uri="{FF2B5EF4-FFF2-40B4-BE49-F238E27FC236}">
                <a16:creationId xmlns:a16="http://schemas.microsoft.com/office/drawing/2014/main" xmlns="" id="{D2B06EC4-6434-4881-A04E-2CCDA81D8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481" y="828309"/>
            <a:ext cx="4248743" cy="2753109"/>
          </a:xfrm>
          <a:prstGeom prst="rect">
            <a:avLst/>
          </a:prstGeom>
        </p:spPr>
      </p:pic>
      <p:sp>
        <p:nvSpPr>
          <p:cNvPr id="21" name="Ellipse 20">
            <a:extLst>
              <a:ext uri="{FF2B5EF4-FFF2-40B4-BE49-F238E27FC236}">
                <a16:creationId xmlns:a16="http://schemas.microsoft.com/office/drawing/2014/main" xmlns="" id="{87D61451-53AB-4721-9DB2-5FFF9C439689}"/>
              </a:ext>
            </a:extLst>
          </p:cNvPr>
          <p:cNvSpPr/>
          <p:nvPr/>
        </p:nvSpPr>
        <p:spPr bwMode="auto">
          <a:xfrm>
            <a:off x="10168239" y="4188641"/>
            <a:ext cx="456722" cy="504056"/>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ar-MA" sz="1800" b="1" i="0" u="none" strike="noStrike" cap="none" normalizeH="0" baseline="0" dirty="0">
                <a:ln>
                  <a:noFill/>
                </a:ln>
                <a:solidFill>
                  <a:schemeClr val="tx1"/>
                </a:solidFill>
                <a:effectLst/>
                <a:latin typeface="Arial" charset="0"/>
              </a:rPr>
              <a:t>1</a:t>
            </a:r>
            <a:endParaRPr kumimoji="0" lang="fr-FR" sz="1800" b="1" i="0" u="none" strike="noStrike" cap="none" normalizeH="0" baseline="0" dirty="0">
              <a:ln>
                <a:noFill/>
              </a:ln>
              <a:solidFill>
                <a:schemeClr val="tx1"/>
              </a:solidFill>
              <a:effectLst/>
              <a:latin typeface="Arial" charset="0"/>
            </a:endParaRPr>
          </a:p>
        </p:txBody>
      </p:sp>
      <p:sp>
        <p:nvSpPr>
          <p:cNvPr id="22" name="Rectangle : coins arrondis 21">
            <a:extLst>
              <a:ext uri="{FF2B5EF4-FFF2-40B4-BE49-F238E27FC236}">
                <a16:creationId xmlns:a16="http://schemas.microsoft.com/office/drawing/2014/main" xmlns="" id="{20CA5184-1F88-4255-8F27-86372E54EFDD}"/>
              </a:ext>
            </a:extLst>
          </p:cNvPr>
          <p:cNvSpPr/>
          <p:nvPr/>
        </p:nvSpPr>
        <p:spPr bwMode="auto">
          <a:xfrm>
            <a:off x="9059794" y="4814778"/>
            <a:ext cx="3024336" cy="576064"/>
          </a:xfrm>
          <a:prstGeom prst="roundRect">
            <a:avLst/>
          </a:prstGeom>
          <a:solidFill>
            <a:schemeClr val="bg1">
              <a:lumMod val="95000"/>
            </a:schemeClr>
          </a:solidFill>
          <a:ln w="9525"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MA" sz="2400" b="1" i="0" u="none" strike="noStrike" cap="none" normalizeH="0" baseline="0" dirty="0">
                <a:ln>
                  <a:noFill/>
                </a:ln>
                <a:solidFill>
                  <a:srgbClr val="002060"/>
                </a:solidFill>
                <a:effectLst/>
                <a:latin typeface="Sakkal Majalla" panose="02000000000000000000" pitchFamily="2" charset="-78"/>
                <a:cs typeface="Sakkal Majalla" panose="02000000000000000000" pitchFamily="2" charset="-78"/>
              </a:rPr>
              <a:t>مهارات القرن الواحد والعشرين</a:t>
            </a:r>
            <a:endParaRPr kumimoji="0" lang="fr-FR" sz="2400" b="1" i="0" u="none" strike="noStrike" cap="none" normalizeH="0" baseline="0" dirty="0">
              <a:ln>
                <a:noFill/>
              </a:ln>
              <a:solidFill>
                <a:srgbClr val="002060"/>
              </a:solidFill>
              <a:effectLst/>
              <a:latin typeface="Sakkal Majalla" panose="02000000000000000000" pitchFamily="2" charset="-78"/>
              <a:cs typeface="Sakkal Majalla" panose="02000000000000000000" pitchFamily="2" charset="-78"/>
            </a:endParaRPr>
          </a:p>
        </p:txBody>
      </p:sp>
      <p:sp>
        <p:nvSpPr>
          <p:cNvPr id="23" name="Ellipse 22">
            <a:extLst>
              <a:ext uri="{FF2B5EF4-FFF2-40B4-BE49-F238E27FC236}">
                <a16:creationId xmlns:a16="http://schemas.microsoft.com/office/drawing/2014/main" xmlns="" id="{0EEA04D2-F472-45D9-A0D7-986F09F1EA1F}"/>
              </a:ext>
            </a:extLst>
          </p:cNvPr>
          <p:cNvSpPr/>
          <p:nvPr/>
        </p:nvSpPr>
        <p:spPr bwMode="auto">
          <a:xfrm>
            <a:off x="6930996" y="4188641"/>
            <a:ext cx="456722" cy="504056"/>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ar-MA" sz="1800" b="1" i="0" u="none" strike="noStrike" cap="none" normalizeH="0" baseline="0" dirty="0">
                <a:ln>
                  <a:noFill/>
                </a:ln>
                <a:solidFill>
                  <a:schemeClr val="tx1"/>
                </a:solidFill>
                <a:effectLst/>
                <a:latin typeface="Arial" charset="0"/>
              </a:rPr>
              <a:t>2</a:t>
            </a:r>
            <a:endParaRPr kumimoji="0" lang="fr-FR" sz="1800" b="1" i="0" u="none" strike="noStrike" cap="none" normalizeH="0" baseline="0" dirty="0">
              <a:ln>
                <a:noFill/>
              </a:ln>
              <a:solidFill>
                <a:schemeClr val="tx1"/>
              </a:solidFill>
              <a:effectLst/>
              <a:latin typeface="Arial" charset="0"/>
            </a:endParaRPr>
          </a:p>
        </p:txBody>
      </p:sp>
      <p:sp>
        <p:nvSpPr>
          <p:cNvPr id="24" name="Rectangle : coins arrondis 23">
            <a:extLst>
              <a:ext uri="{FF2B5EF4-FFF2-40B4-BE49-F238E27FC236}">
                <a16:creationId xmlns:a16="http://schemas.microsoft.com/office/drawing/2014/main" xmlns="" id="{30116FC3-3BF2-48C7-8803-0BDDB5E53F41}"/>
              </a:ext>
            </a:extLst>
          </p:cNvPr>
          <p:cNvSpPr/>
          <p:nvPr/>
        </p:nvSpPr>
        <p:spPr bwMode="auto">
          <a:xfrm>
            <a:off x="6135791" y="4801887"/>
            <a:ext cx="2503854" cy="576064"/>
          </a:xfrm>
          <a:prstGeom prst="roundRect">
            <a:avLst/>
          </a:prstGeom>
          <a:solidFill>
            <a:schemeClr val="bg1">
              <a:lumMod val="95000"/>
            </a:schemeClr>
          </a:solidFill>
          <a:ln w="9525"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1" eaLnBrk="0" fontAlgn="base" latinLnBrk="0" hangingPunct="0">
              <a:lnSpc>
                <a:spcPct val="100000"/>
              </a:lnSpc>
              <a:spcBef>
                <a:spcPct val="0"/>
              </a:spcBef>
              <a:spcAft>
                <a:spcPct val="0"/>
              </a:spcAft>
              <a:buClrTx/>
              <a:buSzTx/>
              <a:buFontTx/>
              <a:buNone/>
              <a:tabLst/>
            </a:pPr>
            <a:r>
              <a:rPr kumimoji="0" lang="ar-MA" sz="2400" b="1" i="0" u="none" strike="noStrike" cap="none" normalizeH="0" baseline="0" dirty="0">
                <a:ln>
                  <a:noFill/>
                </a:ln>
                <a:solidFill>
                  <a:srgbClr val="002060"/>
                </a:solidFill>
                <a:effectLst/>
                <a:latin typeface="Sakkal Majalla" panose="02000000000000000000" pitchFamily="2" charset="-78"/>
                <a:cs typeface="Sakkal Majalla" panose="02000000000000000000" pitchFamily="2" charset="-78"/>
              </a:rPr>
              <a:t>الثقافة العلمية</a:t>
            </a:r>
            <a:endParaRPr kumimoji="0" lang="fr-FR" sz="2400" b="1" i="0" u="none" strike="noStrike" cap="none" normalizeH="0" baseline="0" dirty="0">
              <a:ln>
                <a:noFill/>
              </a:ln>
              <a:solidFill>
                <a:srgbClr val="002060"/>
              </a:solidFill>
              <a:effectLst/>
              <a:latin typeface="Sakkal Majalla" panose="02000000000000000000" pitchFamily="2" charset="-78"/>
              <a:cs typeface="Sakkal Majalla" panose="02000000000000000000" pitchFamily="2" charset="-78"/>
            </a:endParaRPr>
          </a:p>
        </p:txBody>
      </p:sp>
      <p:sp>
        <p:nvSpPr>
          <p:cNvPr id="25" name="Rectangle : coins arrondis 24">
            <a:extLst>
              <a:ext uri="{FF2B5EF4-FFF2-40B4-BE49-F238E27FC236}">
                <a16:creationId xmlns:a16="http://schemas.microsoft.com/office/drawing/2014/main" xmlns="" id="{8CAD5FE2-045B-4E73-9F5D-610C208FDD6C}"/>
              </a:ext>
            </a:extLst>
          </p:cNvPr>
          <p:cNvSpPr/>
          <p:nvPr/>
        </p:nvSpPr>
        <p:spPr bwMode="auto">
          <a:xfrm>
            <a:off x="2971950" y="4813320"/>
            <a:ext cx="2619886" cy="576064"/>
          </a:xfrm>
          <a:prstGeom prst="roundRect">
            <a:avLst/>
          </a:prstGeom>
          <a:solidFill>
            <a:schemeClr val="bg1">
              <a:lumMod val="95000"/>
            </a:schemeClr>
          </a:solidFill>
          <a:ln w="9525"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MA" sz="2400" b="1" i="0" u="none" strike="noStrike" cap="none" normalizeH="0" baseline="0" dirty="0">
                <a:ln>
                  <a:noFill/>
                </a:ln>
                <a:solidFill>
                  <a:srgbClr val="002060"/>
                </a:solidFill>
                <a:effectLst/>
                <a:latin typeface="Sakkal Majalla" panose="02000000000000000000" pitchFamily="2" charset="-78"/>
                <a:cs typeface="Sakkal Majalla" panose="02000000000000000000" pitchFamily="2" charset="-78"/>
              </a:rPr>
              <a:t>أهداف التنمية المستدامة</a:t>
            </a:r>
            <a:endParaRPr kumimoji="0" lang="fr-FR" sz="2400" b="1" i="0" u="none" strike="noStrike" cap="none" normalizeH="0" baseline="0" dirty="0">
              <a:ln>
                <a:noFill/>
              </a:ln>
              <a:solidFill>
                <a:srgbClr val="002060"/>
              </a:solidFill>
              <a:effectLst/>
              <a:latin typeface="Sakkal Majalla" panose="02000000000000000000" pitchFamily="2" charset="-78"/>
              <a:cs typeface="Sakkal Majalla" panose="02000000000000000000" pitchFamily="2" charset="-78"/>
            </a:endParaRPr>
          </a:p>
        </p:txBody>
      </p:sp>
      <p:sp>
        <p:nvSpPr>
          <p:cNvPr id="26" name="Ellipse 25">
            <a:extLst>
              <a:ext uri="{FF2B5EF4-FFF2-40B4-BE49-F238E27FC236}">
                <a16:creationId xmlns:a16="http://schemas.microsoft.com/office/drawing/2014/main" xmlns="" id="{4FBA695B-DE63-4A24-B6D5-31D3984AA26E}"/>
              </a:ext>
            </a:extLst>
          </p:cNvPr>
          <p:cNvSpPr/>
          <p:nvPr/>
        </p:nvSpPr>
        <p:spPr bwMode="auto">
          <a:xfrm>
            <a:off x="4081378" y="4242780"/>
            <a:ext cx="456722" cy="504056"/>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ar-MA" sz="1800" b="1" i="0" u="none" strike="noStrike" cap="none" normalizeH="0" baseline="0" dirty="0">
                <a:ln>
                  <a:noFill/>
                </a:ln>
                <a:solidFill>
                  <a:schemeClr val="tx1"/>
                </a:solidFill>
                <a:effectLst/>
                <a:latin typeface="Arial" charset="0"/>
              </a:rPr>
              <a:t>3</a:t>
            </a:r>
            <a:endParaRPr kumimoji="0" lang="fr-FR" sz="1800" b="1" i="0" u="none" strike="noStrike" cap="none" normalizeH="0" baseline="0" dirty="0">
              <a:ln>
                <a:noFill/>
              </a:ln>
              <a:solidFill>
                <a:schemeClr val="tx1"/>
              </a:solidFill>
              <a:effectLst/>
              <a:latin typeface="Arial" charset="0"/>
            </a:endParaRPr>
          </a:p>
        </p:txBody>
      </p:sp>
      <p:sp>
        <p:nvSpPr>
          <p:cNvPr id="27" name="Ellipse 26">
            <a:extLst>
              <a:ext uri="{FF2B5EF4-FFF2-40B4-BE49-F238E27FC236}">
                <a16:creationId xmlns:a16="http://schemas.microsoft.com/office/drawing/2014/main" xmlns="" id="{7A34E942-78FB-462F-8A4E-606AAE503E10}"/>
              </a:ext>
            </a:extLst>
          </p:cNvPr>
          <p:cNvSpPr/>
          <p:nvPr/>
        </p:nvSpPr>
        <p:spPr bwMode="auto">
          <a:xfrm>
            <a:off x="1271467" y="4254308"/>
            <a:ext cx="456722" cy="504056"/>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ar-MA" sz="1800" b="1" i="0" u="none" strike="noStrike" cap="none" normalizeH="0" baseline="0" dirty="0">
                <a:ln>
                  <a:noFill/>
                </a:ln>
                <a:solidFill>
                  <a:schemeClr val="tx1"/>
                </a:solidFill>
                <a:effectLst/>
                <a:latin typeface="Arial" charset="0"/>
              </a:rPr>
              <a:t>4</a:t>
            </a:r>
            <a:endParaRPr kumimoji="0" lang="fr-FR" sz="1800" b="1" i="0" u="none" strike="noStrike" cap="none" normalizeH="0" baseline="0" dirty="0">
              <a:ln>
                <a:noFill/>
              </a:ln>
              <a:solidFill>
                <a:schemeClr val="tx1"/>
              </a:solidFill>
              <a:effectLst/>
              <a:latin typeface="Arial" charset="0"/>
            </a:endParaRPr>
          </a:p>
        </p:txBody>
      </p:sp>
      <p:sp>
        <p:nvSpPr>
          <p:cNvPr id="28" name="Rectangle : coins arrondis 27">
            <a:extLst>
              <a:ext uri="{FF2B5EF4-FFF2-40B4-BE49-F238E27FC236}">
                <a16:creationId xmlns:a16="http://schemas.microsoft.com/office/drawing/2014/main" xmlns="" id="{F789AACE-D26A-4689-84BB-FE677B3D6407}"/>
              </a:ext>
            </a:extLst>
          </p:cNvPr>
          <p:cNvSpPr/>
          <p:nvPr/>
        </p:nvSpPr>
        <p:spPr bwMode="auto">
          <a:xfrm>
            <a:off x="623392" y="4813320"/>
            <a:ext cx="1752872" cy="576064"/>
          </a:xfrm>
          <a:prstGeom prst="roundRect">
            <a:avLst/>
          </a:prstGeom>
          <a:solidFill>
            <a:schemeClr val="bg1">
              <a:lumMod val="95000"/>
            </a:schemeClr>
          </a:solidFill>
          <a:ln w="9525"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MA" sz="2400" b="1" i="0" u="none" strike="noStrike" cap="none" normalizeH="0" baseline="0" dirty="0">
                <a:ln>
                  <a:noFill/>
                </a:ln>
                <a:solidFill>
                  <a:srgbClr val="002060"/>
                </a:solidFill>
                <a:effectLst/>
                <a:latin typeface="Sakkal Majalla" panose="02000000000000000000" pitchFamily="2" charset="-78"/>
                <a:cs typeface="Sakkal Majalla" panose="02000000000000000000" pitchFamily="2" charset="-78"/>
              </a:rPr>
              <a:t>التهيئة اللغوية</a:t>
            </a:r>
            <a:endParaRPr kumimoji="0" lang="fr-FR" sz="2400" b="1" i="0" u="none" strike="noStrike" cap="none" normalizeH="0" baseline="0" dirty="0">
              <a:ln>
                <a:noFill/>
              </a:ln>
              <a:solidFill>
                <a:srgbClr val="002060"/>
              </a:solidFill>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66508906"/>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frproposal">
  <a:themeElements>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fr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rproposa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frproposa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frproposa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frproposa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frproposa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frproposa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frproposa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frproposa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frproposa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frproposa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frproposa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37TGp_bizpeople_light_ani">
  <a:themeElements>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fontScheme name="437TGp_bizpeople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857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rgbClr val="080808">
                    <a:alpha val="50000"/>
                  </a:srgb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ar-MA"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FFFFFF"/>
        </a:solidFill>
        <a:ln w="2857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rgbClr val="080808">
                    <a:alpha val="50000"/>
                  </a:srgb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ar-MA"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clrMap bg1="lt1" tx1="dk1" bg2="lt2" tx2="dk2" accent1="accent1" accent2="accent2" accent3="accent3" accent4="accent4" accent5="accent5" accent6="accent6" hlink="hlink" folHlink="folHlink"/>
    </a:extraClrScheme>
    <a:extraClrScheme>
      <a:clrScheme name="437TGp_bizpeople_light_ani 2">
        <a:dk1>
          <a:srgbClr val="000000"/>
        </a:dk1>
        <a:lt1>
          <a:srgbClr val="FFFFFF"/>
        </a:lt1>
        <a:dk2>
          <a:srgbClr val="702424"/>
        </a:dk2>
        <a:lt2>
          <a:srgbClr val="C0C0C0"/>
        </a:lt2>
        <a:accent1>
          <a:srgbClr val="54BBBE"/>
        </a:accent1>
        <a:accent2>
          <a:srgbClr val="E49514"/>
        </a:accent2>
        <a:accent3>
          <a:srgbClr val="FFFFFF"/>
        </a:accent3>
        <a:accent4>
          <a:srgbClr val="000000"/>
        </a:accent4>
        <a:accent5>
          <a:srgbClr val="B3DADB"/>
        </a:accent5>
        <a:accent6>
          <a:srgbClr val="CF8711"/>
        </a:accent6>
        <a:hlink>
          <a:srgbClr val="6C9A42"/>
        </a:hlink>
        <a:folHlink>
          <a:srgbClr val="82ABBE"/>
        </a:folHlink>
      </a:clrScheme>
      <a:clrMap bg1="lt1" tx1="dk1" bg2="lt2" tx2="dk2" accent1="accent1" accent2="accent2" accent3="accent3" accent4="accent4" accent5="accent5" accent6="accent6" hlink="hlink" folHlink="folHlink"/>
    </a:extraClrScheme>
    <a:extraClrScheme>
      <a:clrScheme name="437TGp_bizpeople_light_ani 3">
        <a:dk1>
          <a:srgbClr val="003366"/>
        </a:dk1>
        <a:lt1>
          <a:srgbClr val="FFFFFF"/>
        </a:lt1>
        <a:dk2>
          <a:srgbClr val="000000"/>
        </a:dk2>
        <a:lt2>
          <a:srgbClr val="DDDDDD"/>
        </a:lt2>
        <a:accent1>
          <a:srgbClr val="438ACB"/>
        </a:accent1>
        <a:accent2>
          <a:srgbClr val="32A287"/>
        </a:accent2>
        <a:accent3>
          <a:srgbClr val="FFFFFF"/>
        </a:accent3>
        <a:accent4>
          <a:srgbClr val="002A56"/>
        </a:accent4>
        <a:accent5>
          <a:srgbClr val="B0C4E2"/>
        </a:accent5>
        <a:accent6>
          <a:srgbClr val="2C927A"/>
        </a:accent6>
        <a:hlink>
          <a:srgbClr val="729943"/>
        </a:hlink>
        <a:folHlink>
          <a:srgbClr val="82B4B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10E7608-AD23-4176-BC16-327A967B3E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d'un projet</Template>
  <TotalTime>3272</TotalTime>
  <Words>1958</Words>
  <Application>Microsoft Office PowerPoint</Application>
  <PresentationFormat>Personnalisé</PresentationFormat>
  <Paragraphs>350</Paragraphs>
  <Slides>47</Slides>
  <Notes>3</Notes>
  <HiddenSlides>0</HiddenSlides>
  <MMClips>0</MMClips>
  <ScaleCrop>false</ScaleCrop>
  <HeadingPairs>
    <vt:vector size="4" baseType="variant">
      <vt:variant>
        <vt:lpstr>Thème</vt:lpstr>
      </vt:variant>
      <vt:variant>
        <vt:i4>2</vt:i4>
      </vt:variant>
      <vt:variant>
        <vt:lpstr>Titres des diapositives</vt:lpstr>
      </vt:variant>
      <vt:variant>
        <vt:i4>47</vt:i4>
      </vt:variant>
    </vt:vector>
  </HeadingPairs>
  <TitlesOfParts>
    <vt:vector size="49" baseType="lpstr">
      <vt:lpstr>frproposal</vt:lpstr>
      <vt:lpstr>437TGp_bizpeople_light_ani</vt:lpstr>
      <vt:lpstr>مستجدات منهاج النشاط العلمي  بالسلك الابتدائي</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 Nom du projet</dc:title>
  <dc:creator>ismail chennoufi</dc:creator>
  <cp:lastModifiedBy>acer</cp:lastModifiedBy>
  <cp:revision>220</cp:revision>
  <dcterms:created xsi:type="dcterms:W3CDTF">2019-09-18T21:01:42Z</dcterms:created>
  <dcterms:modified xsi:type="dcterms:W3CDTF">2020-10-31T14:19:43Z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TC060891601036</vt:lpwstr>
  </property>
</Properties>
</file>